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7" r:id="rId4"/>
    <p:sldMasterId id="2147483813" r:id="rId5"/>
  </p:sldMasterIdLst>
  <p:notesMasterIdLst>
    <p:notesMasterId r:id="rId12"/>
  </p:notesMasterIdLst>
  <p:handoutMasterIdLst>
    <p:handoutMasterId r:id="rId13"/>
  </p:handoutMasterIdLst>
  <p:sldIdLst>
    <p:sldId id="256" r:id="rId6"/>
    <p:sldId id="298" r:id="rId7"/>
    <p:sldId id="290" r:id="rId8"/>
    <p:sldId id="293" r:id="rId9"/>
    <p:sldId id="291" r:id="rId10"/>
    <p:sldId id="279" r:id="rId11"/>
  </p:sldIdLst>
  <p:sldSz cx="9144000" cy="6858000" type="screen4x3"/>
  <p:notesSz cx="7010400" cy="9296400"/>
  <p:custDataLst>
    <p:tags r:id="rId14"/>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268"/>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p:cViewPr varScale="1">
        <p:scale>
          <a:sx n="82" d="100"/>
          <a:sy n="82" d="100"/>
        </p:scale>
        <p:origin x="13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E73A4-4935-4B4C-BFAA-0EF597C29DA3}"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759617C4-5D63-4C6E-A4D9-A204BDEDE889}" type="parTrans" cxnId="{1430914D-706B-4625-96B9-3B52E5A1C5BC}">
      <dgm:prSet/>
      <dgm:spPr/>
      <dgm:t>
        <a:bodyPr/>
        <a:lstStyle/>
        <a:p>
          <a:endParaRPr lang="en-US"/>
        </a:p>
      </dgm:t>
    </dgm:pt>
    <dgm:pt modelId="{A92D69C3-1F72-4CF7-93B6-F0C97B26EA4E}">
      <dgm:prSet/>
      <dgm:spPr/>
      <dgm:t>
        <a:bodyPr/>
        <a:lstStyle/>
        <a:p>
          <a:r>
            <a:rPr lang="en-US"/>
            <a:t>PFAS compounds are ubiquitous  </a:t>
          </a:r>
        </a:p>
      </dgm:t>
    </dgm:pt>
    <dgm:pt modelId="{DB72B695-F62D-4587-A7CF-193B47B24AEB}" type="parTrans" cxnId="{4C1F4634-AD97-4FFE-A949-15F8773B7819}">
      <dgm:prSet/>
      <dgm:spPr/>
      <dgm:t>
        <a:bodyPr/>
        <a:lstStyle/>
        <a:p>
          <a:endParaRPr lang="en-US"/>
        </a:p>
      </dgm:t>
    </dgm:pt>
    <dgm:pt modelId="{3CD9AF24-7563-4E9D-96C7-CD284E073D77}">
      <dgm:prSet/>
      <dgm:spPr/>
      <dgm:t>
        <a:bodyPr/>
        <a:lstStyle/>
        <a:p>
          <a:r>
            <a:rPr lang="en-US"/>
            <a:t>Household items: nonstick surfaces, stain resisitent coatings</a:t>
          </a:r>
        </a:p>
      </dgm:t>
    </dgm:pt>
    <dgm:pt modelId="{E08CB48D-CF36-4A49-A067-A7EB4AFF5AF1}" type="sibTrans" cxnId="{4C1F4634-AD97-4FFE-A949-15F8773B7819}">
      <dgm:prSet/>
      <dgm:spPr/>
      <dgm:t>
        <a:bodyPr/>
        <a:lstStyle/>
        <a:p>
          <a:endParaRPr lang="en-US"/>
        </a:p>
      </dgm:t>
    </dgm:pt>
    <dgm:pt modelId="{FCC219BF-D35E-4A00-B2C5-2567D1DFF295}" type="parTrans" cxnId="{F280C9C3-4719-4193-8055-5A1E2D918826}">
      <dgm:prSet/>
      <dgm:spPr/>
      <dgm:t>
        <a:bodyPr/>
        <a:lstStyle/>
        <a:p>
          <a:endParaRPr lang="en-US"/>
        </a:p>
      </dgm:t>
    </dgm:pt>
    <dgm:pt modelId="{D0BC9ACB-8ACE-4BB1-AEF6-EA5B5D88A04E}">
      <dgm:prSet/>
      <dgm:spPr/>
      <dgm:t>
        <a:bodyPr/>
        <a:lstStyle/>
        <a:p>
          <a:r>
            <a:rPr lang="en-US"/>
            <a:t>Packaging materials: foods, cosmetics</a:t>
          </a:r>
        </a:p>
      </dgm:t>
    </dgm:pt>
    <dgm:pt modelId="{6D858A43-2B71-4B18-A9AB-A94BCBD1CF89}" type="sibTrans" cxnId="{F280C9C3-4719-4193-8055-5A1E2D918826}">
      <dgm:prSet/>
      <dgm:spPr/>
      <dgm:t>
        <a:bodyPr/>
        <a:lstStyle/>
        <a:p>
          <a:endParaRPr lang="en-US"/>
        </a:p>
      </dgm:t>
    </dgm:pt>
    <dgm:pt modelId="{5FC2955D-F1E9-4AFA-BC19-C38ABBA93E6D}" type="parTrans" cxnId="{F72BA4FC-940C-4277-BAF5-56AB6BE20BC6}">
      <dgm:prSet/>
      <dgm:spPr/>
      <dgm:t>
        <a:bodyPr/>
        <a:lstStyle/>
        <a:p>
          <a:endParaRPr lang="en-US"/>
        </a:p>
      </dgm:t>
    </dgm:pt>
    <dgm:pt modelId="{04989DA1-66A1-45CB-BD05-81CF48C00C7E}">
      <dgm:prSet/>
      <dgm:spPr/>
      <dgm:t>
        <a:bodyPr/>
        <a:lstStyle/>
        <a:p>
          <a:r>
            <a:rPr lang="en-US"/>
            <a:t>Wastewater </a:t>
          </a:r>
        </a:p>
      </dgm:t>
    </dgm:pt>
    <dgm:pt modelId="{F504A5DF-EE6F-4529-8F48-2B7FADA13857}" type="sibTrans" cxnId="{F72BA4FC-940C-4277-BAF5-56AB6BE20BC6}">
      <dgm:prSet/>
      <dgm:spPr/>
      <dgm:t>
        <a:bodyPr/>
        <a:lstStyle/>
        <a:p>
          <a:endParaRPr lang="en-US"/>
        </a:p>
      </dgm:t>
    </dgm:pt>
    <dgm:pt modelId="{ED5824AB-4FA0-4654-88EC-FEA2E903A5EA}" type="parTrans" cxnId="{C42412B6-25F8-41F5-83A9-D0BE6DE5FB2E}">
      <dgm:prSet/>
      <dgm:spPr/>
      <dgm:t>
        <a:bodyPr/>
        <a:lstStyle/>
        <a:p>
          <a:endParaRPr lang="en-US"/>
        </a:p>
      </dgm:t>
    </dgm:pt>
    <dgm:pt modelId="{054EC0E8-D63C-4AD0-82E5-7FB0F284D62F}">
      <dgm:prSet/>
      <dgm:spPr/>
      <dgm:t>
        <a:bodyPr/>
        <a:lstStyle/>
        <a:p>
          <a:r>
            <a:rPr lang="en-US"/>
            <a:t>Manufacturing: surface coatings, metal plating, AFFF</a:t>
          </a:r>
        </a:p>
      </dgm:t>
    </dgm:pt>
    <dgm:pt modelId="{226B77A0-9C68-4EE9-A3D8-4FEEBB01C5DE}" type="sibTrans" cxnId="{C42412B6-25F8-41F5-83A9-D0BE6DE5FB2E}">
      <dgm:prSet/>
      <dgm:spPr/>
      <dgm:t>
        <a:bodyPr/>
        <a:lstStyle/>
        <a:p>
          <a:endParaRPr/>
        </a:p>
      </dgm:t>
    </dgm:pt>
    <dgm:pt modelId="{EEFBC489-5ADF-4859-9DD1-D3EADBF6B5CD}" type="sibTrans" cxnId="{1430914D-706B-4625-96B9-3B52E5A1C5BC}">
      <dgm:prSet/>
      <dgm:spPr/>
      <dgm:t>
        <a:bodyPr/>
        <a:lstStyle/>
        <a:p>
          <a:endParaRPr lang="en-US"/>
        </a:p>
      </dgm:t>
    </dgm:pt>
    <dgm:pt modelId="{BE6BE3F7-16D9-4092-BE8A-CADCFA18C555}" type="parTrans" cxnId="{D785079E-5232-4C72-810B-0AF09F3CC781}">
      <dgm:prSet/>
      <dgm:spPr/>
      <dgm:t>
        <a:bodyPr/>
        <a:lstStyle/>
        <a:p>
          <a:endParaRPr lang="en-US"/>
        </a:p>
      </dgm:t>
    </dgm:pt>
    <dgm:pt modelId="{7B42CAAA-6878-4661-960B-9E76081D1EE1}">
      <dgm:prSet/>
      <dgm:spPr/>
      <dgm:t>
        <a:bodyPr/>
        <a:lstStyle/>
        <a:p>
          <a:r>
            <a:rPr lang="en-US"/>
            <a:t>Regulatory landscape is evolving</a:t>
          </a:r>
        </a:p>
      </dgm:t>
    </dgm:pt>
    <dgm:pt modelId="{DF631FD8-3A0E-4749-B6CD-307612B662A8}" type="parTrans" cxnId="{B26F74F0-05D3-44C3-B2CC-0D66D651F83D}">
      <dgm:prSet/>
      <dgm:spPr/>
      <dgm:t>
        <a:bodyPr/>
        <a:lstStyle/>
        <a:p>
          <a:endParaRPr lang="en-US"/>
        </a:p>
      </dgm:t>
    </dgm:pt>
    <dgm:pt modelId="{332F6EE6-112B-48FA-9C7E-9228109052B7}">
      <dgm:prSet/>
      <dgm:spPr/>
      <dgm:t>
        <a:bodyPr/>
        <a:lstStyle/>
        <a:p>
          <a:r>
            <a:rPr lang="en-US"/>
            <a:t>U.S. EPA; CT DEEP; CT DPH</a:t>
          </a:r>
        </a:p>
      </dgm:t>
    </dgm:pt>
    <dgm:pt modelId="{486E7028-EDAB-4598-ADE4-08A35F5758F5}" type="sibTrans" cxnId="{B26F74F0-05D3-44C3-B2CC-0D66D651F83D}">
      <dgm:prSet/>
      <dgm:spPr/>
      <dgm:t>
        <a:bodyPr/>
        <a:lstStyle/>
        <a:p>
          <a:endParaRPr lang="en-US"/>
        </a:p>
      </dgm:t>
    </dgm:pt>
    <dgm:pt modelId="{B9A4423F-53B4-4DEB-878D-963BA8A6DF84}" type="parTrans" cxnId="{72713E8D-AE08-4441-9EEA-A7F1C5EF90FA}">
      <dgm:prSet/>
      <dgm:spPr/>
      <dgm:t>
        <a:bodyPr/>
        <a:lstStyle/>
        <a:p>
          <a:endParaRPr lang="en-US"/>
        </a:p>
      </dgm:t>
    </dgm:pt>
    <dgm:pt modelId="{432E3AFE-F1B3-422D-AEAD-34D97C030686}">
      <dgm:prSet/>
      <dgm:spPr/>
      <dgm:t>
        <a:bodyPr/>
        <a:lstStyle/>
        <a:p>
          <a:r>
            <a:rPr lang="en-US"/>
            <a:t>Remediation, discharges, drinking water</a:t>
          </a:r>
        </a:p>
      </dgm:t>
    </dgm:pt>
    <dgm:pt modelId="{3AF592C3-1D8E-4CD3-A6A0-6992412D864A}" type="sibTrans" cxnId="{72713E8D-AE08-4441-9EEA-A7F1C5EF90FA}">
      <dgm:prSet/>
      <dgm:spPr/>
      <dgm:t>
        <a:bodyPr/>
        <a:lstStyle/>
        <a:p>
          <a:endParaRPr lang="en-US"/>
        </a:p>
      </dgm:t>
    </dgm:pt>
    <dgm:pt modelId="{B8311384-C277-48C7-9F3B-47EF61CF2F11}" type="parTrans" cxnId="{9AA54D22-F4FA-4408-83B3-F46C46700739}">
      <dgm:prSet/>
      <dgm:spPr/>
      <dgm:t>
        <a:bodyPr/>
        <a:lstStyle/>
        <a:p>
          <a:endParaRPr/>
        </a:p>
      </dgm:t>
    </dgm:pt>
    <dgm:pt modelId="{548275D0-198D-4065-B90E-AE906D1676F9}">
      <dgm:prSet/>
      <dgm:spPr/>
      <dgm:t>
        <a:bodyPr/>
        <a:lstStyle/>
        <a:p>
          <a:r>
            <a:rPr lang="en-US"/>
            <a:t>Landfill discharges</a:t>
          </a:r>
        </a:p>
      </dgm:t>
    </dgm:pt>
    <dgm:pt modelId="{F94B2872-A5B2-4243-99AE-7BA6C446B5E9}" type="sibTrans" cxnId="{9AA54D22-F4FA-4408-83B3-F46C46700739}">
      <dgm:prSet/>
      <dgm:spPr/>
      <dgm:t>
        <a:bodyPr/>
        <a:lstStyle/>
        <a:p>
          <a:endParaRPr/>
        </a:p>
      </dgm:t>
    </dgm:pt>
    <dgm:pt modelId="{119CED6C-D2ED-46CB-BE37-190CEDB180ED}" type="sibTrans" cxnId="{D785079E-5232-4C72-810B-0AF09F3CC781}">
      <dgm:prSet/>
      <dgm:spPr/>
      <dgm:t>
        <a:bodyPr/>
        <a:lstStyle/>
        <a:p>
          <a:endParaRPr lang="en-US"/>
        </a:p>
      </dgm:t>
    </dgm:pt>
    <dgm:pt modelId="{F6B4E0BC-B760-4A0B-B453-E5FC6576363C}" type="pres">
      <dgm:prSet presAssocID="{902E73A4-4935-4B4C-BFAA-0EF597C29DA3}" presName="linear" presStyleCnt="0">
        <dgm:presLayoutVars>
          <dgm:dir/>
          <dgm:animLvl val="lvl"/>
          <dgm:resizeHandles val="exact"/>
        </dgm:presLayoutVars>
      </dgm:prSet>
      <dgm:spPr/>
    </dgm:pt>
    <dgm:pt modelId="{5B828FE2-FD7C-4CE9-A32F-1F960F5F375E}" type="pres">
      <dgm:prSet presAssocID="{A92D69C3-1F72-4CF7-93B6-F0C97B26EA4E}" presName="parentLin" presStyleCnt="0"/>
      <dgm:spPr/>
    </dgm:pt>
    <dgm:pt modelId="{24883F6D-0C7E-467B-BA4C-605AB152CD90}" type="pres">
      <dgm:prSet presAssocID="{A92D69C3-1F72-4CF7-93B6-F0C97B26EA4E}" presName="parentLeftMargin" presStyleLbl="node1" presStyleIdx="0" presStyleCnt="2"/>
      <dgm:spPr/>
    </dgm:pt>
    <dgm:pt modelId="{C76D9C45-BD87-4750-B414-7EF74FB21253}" type="pres">
      <dgm:prSet presAssocID="{A92D69C3-1F72-4CF7-93B6-F0C97B26EA4E}" presName="parentText" presStyleLbl="node1" presStyleIdx="0" presStyleCnt="2" custScaleX="110583">
        <dgm:presLayoutVars>
          <dgm:chMax val="0"/>
          <dgm:bulletEnabled val="1"/>
        </dgm:presLayoutVars>
      </dgm:prSet>
      <dgm:spPr/>
    </dgm:pt>
    <dgm:pt modelId="{EA78A9C9-D9D4-4411-BCBA-D66B43D362CF}" type="pres">
      <dgm:prSet presAssocID="{A92D69C3-1F72-4CF7-93B6-F0C97B26EA4E}" presName="negativeSpace" presStyleCnt="0"/>
      <dgm:spPr/>
    </dgm:pt>
    <dgm:pt modelId="{1DA6D904-F288-4084-BD9D-7ECB734F4E2A}" type="pres">
      <dgm:prSet presAssocID="{A92D69C3-1F72-4CF7-93B6-F0C97B26EA4E}" presName="childText" presStyleLbl="conFgAcc1" presStyleIdx="0" presStyleCnt="2">
        <dgm:presLayoutVars>
          <dgm:bulletEnabled val="1"/>
        </dgm:presLayoutVars>
      </dgm:prSet>
      <dgm:spPr/>
    </dgm:pt>
    <dgm:pt modelId="{3DFABDCA-466E-4B0B-8A88-BD8A1B764C20}" type="pres">
      <dgm:prSet presAssocID="{EEFBC489-5ADF-4859-9DD1-D3EADBF6B5CD}" presName="spaceBetweenRectangles" presStyleCnt="0"/>
      <dgm:spPr/>
    </dgm:pt>
    <dgm:pt modelId="{D92EF324-CB10-41D2-836B-30317F57EC08}" type="pres">
      <dgm:prSet presAssocID="{7B42CAAA-6878-4661-960B-9E76081D1EE1}" presName="parentLin" presStyleCnt="0"/>
      <dgm:spPr/>
    </dgm:pt>
    <dgm:pt modelId="{90FF95C7-D6A8-41BB-9AA9-8F38A9D09DB9}" type="pres">
      <dgm:prSet presAssocID="{7B42CAAA-6878-4661-960B-9E76081D1EE1}" presName="parentLeftMargin" presStyleLbl="node1" presStyleIdx="0" presStyleCnt="2"/>
      <dgm:spPr/>
    </dgm:pt>
    <dgm:pt modelId="{266DC330-6DB5-4A52-B9A1-F572D50C7FD0}" type="pres">
      <dgm:prSet presAssocID="{7B42CAAA-6878-4661-960B-9E76081D1EE1}" presName="parentText" presStyleLbl="node1" presStyleIdx="1" presStyleCnt="2" custScaleX="110582">
        <dgm:presLayoutVars>
          <dgm:chMax val="0"/>
          <dgm:bulletEnabled val="1"/>
        </dgm:presLayoutVars>
      </dgm:prSet>
      <dgm:spPr/>
    </dgm:pt>
    <dgm:pt modelId="{A27900BD-2FD7-40E0-853B-E515438454C9}" type="pres">
      <dgm:prSet presAssocID="{7B42CAAA-6878-4661-960B-9E76081D1EE1}" presName="negativeSpace" presStyleCnt="0"/>
      <dgm:spPr/>
    </dgm:pt>
    <dgm:pt modelId="{0E2D671F-C9B4-464E-B200-8FD531191892}" type="pres">
      <dgm:prSet presAssocID="{7B42CAAA-6878-4661-960B-9E76081D1EE1}" presName="childText" presStyleLbl="conFgAcc1" presStyleIdx="1" presStyleCnt="2">
        <dgm:presLayoutVars>
          <dgm:bulletEnabled val="1"/>
        </dgm:presLayoutVars>
      </dgm:prSet>
      <dgm:spPr/>
    </dgm:pt>
  </dgm:ptLst>
  <dgm:cxnLst>
    <dgm:cxn modelId="{9AA54D22-F4FA-4408-83B3-F46C46700739}" srcId="{7B42CAAA-6878-4661-960B-9E76081D1EE1}" destId="{548275D0-198D-4065-B90E-AE906D1676F9}" srcOrd="2" destOrd="0" parTransId="{B8311384-C277-48C7-9F3B-47EF61CF2F11}" sibTransId="{F94B2872-A5B2-4243-99AE-7BA6C446B5E9}"/>
    <dgm:cxn modelId="{4C1F4634-AD97-4FFE-A949-15F8773B7819}" srcId="{A92D69C3-1F72-4CF7-93B6-F0C97B26EA4E}" destId="{3CD9AF24-7563-4E9D-96C7-CD284E073D77}" srcOrd="0" destOrd="0" parTransId="{DB72B695-F62D-4587-A7CF-193B47B24AEB}" sibTransId="{E08CB48D-CF36-4A49-A067-A7EB4AFF5AF1}"/>
    <dgm:cxn modelId="{A364CC34-1532-4CA6-ABEB-71666C6772C3}" type="presOf" srcId="{432E3AFE-F1B3-422D-AEAD-34D97C030686}" destId="{0E2D671F-C9B4-464E-B200-8FD531191892}" srcOrd="0" destOrd="1" presId="urn:microsoft.com/office/officeart/2005/8/layout/list1"/>
    <dgm:cxn modelId="{D21EFB3B-BCDA-489B-B689-5D4E15F45677}" type="presOf" srcId="{3CD9AF24-7563-4E9D-96C7-CD284E073D77}" destId="{1DA6D904-F288-4084-BD9D-7ECB734F4E2A}" srcOrd="0" destOrd="0" presId="urn:microsoft.com/office/officeart/2005/8/layout/list1"/>
    <dgm:cxn modelId="{AA279B40-3B13-40FA-B5E8-30917C86F293}" type="presOf" srcId="{548275D0-198D-4065-B90E-AE906D1676F9}" destId="{0E2D671F-C9B4-464E-B200-8FD531191892}" srcOrd="0" destOrd="2" presId="urn:microsoft.com/office/officeart/2005/8/layout/list1"/>
    <dgm:cxn modelId="{1430914D-706B-4625-96B9-3B52E5A1C5BC}" srcId="{902E73A4-4935-4B4C-BFAA-0EF597C29DA3}" destId="{A92D69C3-1F72-4CF7-93B6-F0C97B26EA4E}" srcOrd="0" destOrd="0" parTransId="{759617C4-5D63-4C6E-A4D9-A204BDEDE889}" sibTransId="{EEFBC489-5ADF-4859-9DD1-D3EADBF6B5CD}"/>
    <dgm:cxn modelId="{B9E1875A-D69E-4236-8D81-C02EFE1F07E0}" type="presOf" srcId="{7B42CAAA-6878-4661-960B-9E76081D1EE1}" destId="{90FF95C7-D6A8-41BB-9AA9-8F38A9D09DB9}" srcOrd="0" destOrd="0" presId="urn:microsoft.com/office/officeart/2005/8/layout/list1"/>
    <dgm:cxn modelId="{B9D0948A-C07E-434F-96FD-24E173334B2C}" type="presOf" srcId="{054EC0E8-D63C-4AD0-82E5-7FB0F284D62F}" destId="{1DA6D904-F288-4084-BD9D-7ECB734F4E2A}" srcOrd="0" destOrd="3" presId="urn:microsoft.com/office/officeart/2005/8/layout/list1"/>
    <dgm:cxn modelId="{72713E8D-AE08-4441-9EEA-A7F1C5EF90FA}" srcId="{7B42CAAA-6878-4661-960B-9E76081D1EE1}" destId="{432E3AFE-F1B3-422D-AEAD-34D97C030686}" srcOrd="1" destOrd="0" parTransId="{B9A4423F-53B4-4DEB-878D-963BA8A6DF84}" sibTransId="{3AF592C3-1D8E-4CD3-A6A0-6992412D864A}"/>
    <dgm:cxn modelId="{1002AE91-2237-40FE-BE5C-16C7BAFC97D7}" type="presOf" srcId="{7B42CAAA-6878-4661-960B-9E76081D1EE1}" destId="{266DC330-6DB5-4A52-B9A1-F572D50C7FD0}" srcOrd="1" destOrd="0" presId="urn:microsoft.com/office/officeart/2005/8/layout/list1"/>
    <dgm:cxn modelId="{8007E69A-D25D-4C1D-846F-0CF7CE3207A8}" type="presOf" srcId="{04989DA1-66A1-45CB-BD05-81CF48C00C7E}" destId="{1DA6D904-F288-4084-BD9D-7ECB734F4E2A}" srcOrd="0" destOrd="2" presId="urn:microsoft.com/office/officeart/2005/8/layout/list1"/>
    <dgm:cxn modelId="{D785079E-5232-4C72-810B-0AF09F3CC781}" srcId="{902E73A4-4935-4B4C-BFAA-0EF597C29DA3}" destId="{7B42CAAA-6878-4661-960B-9E76081D1EE1}" srcOrd="1" destOrd="0" parTransId="{BE6BE3F7-16D9-4092-BE8A-CADCFA18C555}" sibTransId="{119CED6C-D2ED-46CB-BE37-190CEDB180ED}"/>
    <dgm:cxn modelId="{6DC8D8A7-ED86-4E1C-8829-11A685A774AC}" type="presOf" srcId="{A92D69C3-1F72-4CF7-93B6-F0C97B26EA4E}" destId="{C76D9C45-BD87-4750-B414-7EF74FB21253}" srcOrd="1" destOrd="0" presId="urn:microsoft.com/office/officeart/2005/8/layout/list1"/>
    <dgm:cxn modelId="{C42412B6-25F8-41F5-83A9-D0BE6DE5FB2E}" srcId="{A92D69C3-1F72-4CF7-93B6-F0C97B26EA4E}" destId="{054EC0E8-D63C-4AD0-82E5-7FB0F284D62F}" srcOrd="3" destOrd="0" parTransId="{ED5824AB-4FA0-4654-88EC-FEA2E903A5EA}" sibTransId="{226B77A0-9C68-4EE9-A3D8-4FEEBB01C5DE}"/>
    <dgm:cxn modelId="{F280C9C3-4719-4193-8055-5A1E2D918826}" srcId="{A92D69C3-1F72-4CF7-93B6-F0C97B26EA4E}" destId="{D0BC9ACB-8ACE-4BB1-AEF6-EA5B5D88A04E}" srcOrd="1" destOrd="0" parTransId="{FCC219BF-D35E-4A00-B2C5-2567D1DFF295}" sibTransId="{6D858A43-2B71-4B18-A9AB-A94BCBD1CF89}"/>
    <dgm:cxn modelId="{DF4E90D5-0E24-4255-9D8E-AD427E2A8D21}" type="presOf" srcId="{D0BC9ACB-8ACE-4BB1-AEF6-EA5B5D88A04E}" destId="{1DA6D904-F288-4084-BD9D-7ECB734F4E2A}" srcOrd="0" destOrd="1" presId="urn:microsoft.com/office/officeart/2005/8/layout/list1"/>
    <dgm:cxn modelId="{E89121DF-240F-451D-B5D5-B513561CDCE4}" type="presOf" srcId="{902E73A4-4935-4B4C-BFAA-0EF597C29DA3}" destId="{F6B4E0BC-B760-4A0B-B453-E5FC6576363C}" srcOrd="0" destOrd="0" presId="urn:microsoft.com/office/officeart/2005/8/layout/list1"/>
    <dgm:cxn modelId="{7224C6DF-1EFD-4025-8D86-81FBACE0B3AF}" type="presOf" srcId="{A92D69C3-1F72-4CF7-93B6-F0C97B26EA4E}" destId="{24883F6D-0C7E-467B-BA4C-605AB152CD90}" srcOrd="0" destOrd="0" presId="urn:microsoft.com/office/officeart/2005/8/layout/list1"/>
    <dgm:cxn modelId="{C0419BE9-15BA-4ED5-A7AB-57B14EC992CC}" type="presOf" srcId="{332F6EE6-112B-48FA-9C7E-9228109052B7}" destId="{0E2D671F-C9B4-464E-B200-8FD531191892}" srcOrd="0" destOrd="0" presId="urn:microsoft.com/office/officeart/2005/8/layout/list1"/>
    <dgm:cxn modelId="{B26F74F0-05D3-44C3-B2CC-0D66D651F83D}" srcId="{7B42CAAA-6878-4661-960B-9E76081D1EE1}" destId="{332F6EE6-112B-48FA-9C7E-9228109052B7}" srcOrd="0" destOrd="0" parTransId="{DF631FD8-3A0E-4749-B6CD-307612B662A8}" sibTransId="{486E7028-EDAB-4598-ADE4-08A35F5758F5}"/>
    <dgm:cxn modelId="{F72BA4FC-940C-4277-BAF5-56AB6BE20BC6}" srcId="{A92D69C3-1F72-4CF7-93B6-F0C97B26EA4E}" destId="{04989DA1-66A1-45CB-BD05-81CF48C00C7E}" srcOrd="2" destOrd="0" parTransId="{5FC2955D-F1E9-4AFA-BC19-C38ABBA93E6D}" sibTransId="{F504A5DF-EE6F-4529-8F48-2B7FADA13857}"/>
    <dgm:cxn modelId="{D17DDFC5-13DF-4F29-9CB5-E5E9CB719BC4}" type="presParOf" srcId="{F6B4E0BC-B760-4A0B-B453-E5FC6576363C}" destId="{5B828FE2-FD7C-4CE9-A32F-1F960F5F375E}" srcOrd="0" destOrd="0" presId="urn:microsoft.com/office/officeart/2005/8/layout/list1"/>
    <dgm:cxn modelId="{926F178C-60C8-4976-B64A-36E6E4D297A2}" type="presParOf" srcId="{5B828FE2-FD7C-4CE9-A32F-1F960F5F375E}" destId="{24883F6D-0C7E-467B-BA4C-605AB152CD90}" srcOrd="0" destOrd="0" presId="urn:microsoft.com/office/officeart/2005/8/layout/list1"/>
    <dgm:cxn modelId="{58BE17C4-5A0C-4B2E-990A-EFAAB5664A72}" type="presParOf" srcId="{5B828FE2-FD7C-4CE9-A32F-1F960F5F375E}" destId="{C76D9C45-BD87-4750-B414-7EF74FB21253}" srcOrd="1" destOrd="0" presId="urn:microsoft.com/office/officeart/2005/8/layout/list1"/>
    <dgm:cxn modelId="{AC5021C2-E487-4445-8635-2F4345932CFC}" type="presParOf" srcId="{F6B4E0BC-B760-4A0B-B453-E5FC6576363C}" destId="{EA78A9C9-D9D4-4411-BCBA-D66B43D362CF}" srcOrd="1" destOrd="0" presId="urn:microsoft.com/office/officeart/2005/8/layout/list1"/>
    <dgm:cxn modelId="{1F016835-E8FB-46E2-B1CF-F81E32576690}" type="presParOf" srcId="{F6B4E0BC-B760-4A0B-B453-E5FC6576363C}" destId="{1DA6D904-F288-4084-BD9D-7ECB734F4E2A}" srcOrd="2" destOrd="0" presId="urn:microsoft.com/office/officeart/2005/8/layout/list1"/>
    <dgm:cxn modelId="{66094085-FE34-46FF-A014-BD9B417B23B4}" type="presParOf" srcId="{F6B4E0BC-B760-4A0B-B453-E5FC6576363C}" destId="{3DFABDCA-466E-4B0B-8A88-BD8A1B764C20}" srcOrd="3" destOrd="0" presId="urn:microsoft.com/office/officeart/2005/8/layout/list1"/>
    <dgm:cxn modelId="{DB2ABF2F-D254-464E-9CE4-E0333E01AFB2}" type="presParOf" srcId="{F6B4E0BC-B760-4A0B-B453-E5FC6576363C}" destId="{D92EF324-CB10-41D2-836B-30317F57EC08}" srcOrd="4" destOrd="0" presId="urn:microsoft.com/office/officeart/2005/8/layout/list1"/>
    <dgm:cxn modelId="{F5AF296A-1E30-44C9-92F6-8D6C18886512}" type="presParOf" srcId="{D92EF324-CB10-41D2-836B-30317F57EC08}" destId="{90FF95C7-D6A8-41BB-9AA9-8F38A9D09DB9}" srcOrd="0" destOrd="0" presId="urn:microsoft.com/office/officeart/2005/8/layout/list1"/>
    <dgm:cxn modelId="{D4B47D83-7075-468E-84B9-12463FC41849}" type="presParOf" srcId="{D92EF324-CB10-41D2-836B-30317F57EC08}" destId="{266DC330-6DB5-4A52-B9A1-F572D50C7FD0}" srcOrd="1" destOrd="0" presId="urn:microsoft.com/office/officeart/2005/8/layout/list1"/>
    <dgm:cxn modelId="{D21E20BB-F6EF-4BE7-9FDC-3F0582324B75}" type="presParOf" srcId="{F6B4E0BC-B760-4A0B-B453-E5FC6576363C}" destId="{A27900BD-2FD7-40E0-853B-E515438454C9}" srcOrd="5" destOrd="0" presId="urn:microsoft.com/office/officeart/2005/8/layout/list1"/>
    <dgm:cxn modelId="{3388DE7E-CBC2-421D-981F-42F90C1D445E}" type="presParOf" srcId="{F6B4E0BC-B760-4A0B-B453-E5FC6576363C}" destId="{0E2D671F-C9B4-464E-B200-8FD53119189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710705F0-1C34-43C9-87F0-217573FD4E92}"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5E3EFCB8-5636-4921-8A1F-212FCBA60D61}" type="parTrans" cxnId="{27C8D24A-83FE-417C-812D-92D1CD6D186C}">
      <dgm:prSet/>
      <dgm:spPr/>
      <dgm:t>
        <a:bodyPr/>
        <a:lstStyle/>
        <a:p>
          <a:endParaRPr lang="en-US"/>
        </a:p>
      </dgm:t>
    </dgm:pt>
    <dgm:pt modelId="{68EB7EE6-AFC7-47C1-A0DF-94227F69D516}">
      <dgm:prSet/>
      <dgm:spPr/>
      <dgm:t>
        <a:bodyPr/>
        <a:lstStyle/>
        <a:p>
          <a:r>
            <a:rPr lang="en-US"/>
            <a:t>Drinking water monitoring for 26 PFAS compounds</a:t>
          </a:r>
        </a:p>
      </dgm:t>
    </dgm:pt>
    <dgm:pt modelId="{D2184EE8-6E01-4C3D-8410-21843B809E9B}" type="sibTrans" cxnId="{27C8D24A-83FE-417C-812D-92D1CD6D186C}">
      <dgm:prSet/>
      <dgm:spPr/>
      <dgm:t>
        <a:bodyPr/>
        <a:lstStyle/>
        <a:p>
          <a:endParaRPr lang="en-US"/>
        </a:p>
      </dgm:t>
    </dgm:pt>
    <dgm:pt modelId="{842206C8-A398-425A-AF75-B5103EDD3C1C}" type="parTrans" cxnId="{AE9BE367-6DEE-4630-AC32-8FF9ED739516}">
      <dgm:prSet/>
      <dgm:spPr/>
      <dgm:t>
        <a:bodyPr/>
        <a:lstStyle/>
        <a:p>
          <a:endParaRPr lang="en-US"/>
        </a:p>
      </dgm:t>
    </dgm:pt>
    <dgm:pt modelId="{E02C3FF3-4D94-4E3F-9F46-26F06F91C67B}">
      <dgm:prSet/>
      <dgm:spPr/>
      <dgm:t>
        <a:bodyPr/>
        <a:lstStyle/>
        <a:p>
          <a:r>
            <a:rPr lang="en-US"/>
            <a:t>Chemical reporting and enhanced review</a:t>
          </a:r>
        </a:p>
      </dgm:t>
    </dgm:pt>
    <dgm:pt modelId="{B257C5FF-9911-441F-A8A8-3062BF6E5771}" type="sibTrans" cxnId="{AE9BE367-6DEE-4630-AC32-8FF9ED739516}">
      <dgm:prSet/>
      <dgm:spPr/>
      <dgm:t>
        <a:bodyPr/>
        <a:lstStyle/>
        <a:p>
          <a:endParaRPr lang="en-US"/>
        </a:p>
      </dgm:t>
    </dgm:pt>
    <dgm:pt modelId="{8949A6FD-9E81-471C-9D28-A5CE5929499E}" type="parTrans" cxnId="{881F98CF-4A1D-43AA-990F-A5DFC399815F}">
      <dgm:prSet/>
      <dgm:spPr/>
      <dgm:t>
        <a:bodyPr/>
        <a:lstStyle/>
        <a:p>
          <a:endParaRPr lang="en-US"/>
        </a:p>
      </dgm:t>
    </dgm:pt>
    <dgm:pt modelId="{9DC2E475-9283-49D9-B3D5-C6620C72AB78}">
      <dgm:prSet/>
      <dgm:spPr/>
      <dgm:t>
        <a:bodyPr/>
        <a:lstStyle/>
        <a:p>
          <a:r>
            <a:rPr lang="en-US"/>
            <a:t>Continued review of air impacts and sources; how to monitor</a:t>
          </a:r>
        </a:p>
      </dgm:t>
    </dgm:pt>
    <dgm:pt modelId="{817A76C8-6BFA-4470-AD21-5A097976CCC3}" type="sibTrans" cxnId="{881F98CF-4A1D-43AA-990F-A5DFC399815F}">
      <dgm:prSet/>
      <dgm:spPr/>
      <dgm:t>
        <a:bodyPr/>
        <a:lstStyle/>
        <a:p>
          <a:endParaRPr lang="en-US"/>
        </a:p>
      </dgm:t>
    </dgm:pt>
    <dgm:pt modelId="{2BA10385-6109-43DF-B42B-B204C09E133F}" type="parTrans" cxnId="{388FFEF8-FCD7-4A54-91E3-FC947D1BF988}">
      <dgm:prSet/>
      <dgm:spPr/>
      <dgm:t>
        <a:bodyPr/>
        <a:lstStyle/>
        <a:p>
          <a:endParaRPr lang="en-US"/>
        </a:p>
      </dgm:t>
    </dgm:pt>
    <dgm:pt modelId="{C7535994-E6B4-4474-B325-E950B8513A45}">
      <dgm:prSet/>
      <dgm:spPr/>
      <dgm:t>
        <a:bodyPr/>
        <a:lstStyle/>
        <a:p>
          <a:r>
            <a:rPr lang="en-US"/>
            <a:t>Water discharges from industrial facilities and  WWTF</a:t>
          </a:r>
        </a:p>
      </dgm:t>
    </dgm:pt>
    <dgm:pt modelId="{E792D77A-E441-4E4F-B2EA-C690ABB5D8E6}" type="sibTrans" cxnId="{388FFEF8-FCD7-4A54-91E3-FC947D1BF988}">
      <dgm:prSet/>
      <dgm:spPr/>
      <dgm:t>
        <a:bodyPr/>
        <a:lstStyle/>
        <a:p>
          <a:endParaRPr lang="en-US"/>
        </a:p>
      </dgm:t>
    </dgm:pt>
    <dgm:pt modelId="{F413D2FE-77C9-41F0-B57B-6931194B808C}" type="parTrans" cxnId="{CD951C26-E1E2-41CD-A242-C9E3BB2D4CF7}">
      <dgm:prSet/>
      <dgm:spPr/>
      <dgm:t>
        <a:bodyPr/>
        <a:lstStyle/>
        <a:p>
          <a:endParaRPr lang="en-US"/>
        </a:p>
      </dgm:t>
    </dgm:pt>
    <dgm:pt modelId="{F17E599C-2759-4BF0-BC51-1C3C0C44A7A3}">
      <dgm:prSet/>
      <dgm:spPr/>
      <dgm:t>
        <a:bodyPr/>
        <a:lstStyle/>
        <a:p>
          <a:r>
            <a:rPr lang="en-US"/>
            <a:t>Adding PFAS as CERCLA hazardous substance (delayed to Feb 2024)</a:t>
          </a:r>
        </a:p>
      </dgm:t>
    </dgm:pt>
    <dgm:pt modelId="{530E11A5-67A9-4750-B1DC-E67989939313}" type="sibTrans" cxnId="{CD951C26-E1E2-41CD-A242-C9E3BB2D4CF7}">
      <dgm:prSet/>
      <dgm:spPr/>
      <dgm:t>
        <a:bodyPr/>
        <a:lstStyle/>
        <a:p>
          <a:endParaRPr lang="en-US"/>
        </a:p>
      </dgm:t>
    </dgm:pt>
    <dgm:pt modelId="{854DA1E4-A9A3-459F-9A76-F5246C9AE523}" type="parTrans" cxnId="{DB72B5A4-0779-4846-8DF1-5168B501BE3A}">
      <dgm:prSet/>
      <dgm:spPr/>
      <dgm:t>
        <a:bodyPr/>
        <a:lstStyle/>
        <a:p>
          <a:endParaRPr lang="en-US"/>
        </a:p>
      </dgm:t>
    </dgm:pt>
    <dgm:pt modelId="{AED167D1-CE1B-43A2-B885-D6DC4235DE86}">
      <dgm:prSet/>
      <dgm:spPr/>
      <dgm:t>
        <a:bodyPr/>
        <a:lstStyle/>
        <a:p>
          <a:r>
            <a:rPr lang="en-US"/>
            <a:t>Residual PFAS in soils and groundwater from historic operations or use of AFFF</a:t>
          </a:r>
        </a:p>
      </dgm:t>
    </dgm:pt>
    <dgm:pt modelId="{BAD6525D-9927-4C8F-93E6-6D64A8BBA24A}" type="sibTrans" cxnId="{DB72B5A4-0779-4846-8DF1-5168B501BE3A}">
      <dgm:prSet/>
      <dgm:spPr/>
      <dgm:t>
        <a:bodyPr/>
        <a:lstStyle/>
        <a:p>
          <a:endParaRPr lang="en-US"/>
        </a:p>
      </dgm:t>
    </dgm:pt>
    <dgm:pt modelId="{2417B00C-F6D7-4387-AFE4-D8BF6E72A8C4}" type="pres">
      <dgm:prSet presAssocID="{710705F0-1C34-43C9-87F0-217573FD4E92}" presName="diagram" presStyleCnt="0">
        <dgm:presLayoutVars>
          <dgm:dir/>
          <dgm:resizeHandles val="exact"/>
        </dgm:presLayoutVars>
      </dgm:prSet>
      <dgm:spPr/>
    </dgm:pt>
    <dgm:pt modelId="{A0955D7A-C55E-426F-9AF4-7456AB6AC3D9}" type="pres">
      <dgm:prSet presAssocID="{68EB7EE6-AFC7-47C1-A0DF-94227F69D516}" presName="node" presStyleLbl="node1" presStyleIdx="0" presStyleCnt="6">
        <dgm:presLayoutVars>
          <dgm:bulletEnabled val="1"/>
        </dgm:presLayoutVars>
      </dgm:prSet>
      <dgm:spPr/>
    </dgm:pt>
    <dgm:pt modelId="{DD9D9ABE-DAA1-4C28-9C88-01F36C4C6A30}" type="pres">
      <dgm:prSet presAssocID="{D2184EE8-6E01-4C3D-8410-21843B809E9B}" presName="sibTrans" presStyleCnt="0"/>
      <dgm:spPr/>
    </dgm:pt>
    <dgm:pt modelId="{799703A1-E556-4EF4-944C-0E1F8D4AE66E}" type="pres">
      <dgm:prSet presAssocID="{E02C3FF3-4D94-4E3F-9F46-26F06F91C67B}" presName="node" presStyleLbl="node1" presStyleIdx="1" presStyleCnt="6">
        <dgm:presLayoutVars>
          <dgm:bulletEnabled val="1"/>
        </dgm:presLayoutVars>
      </dgm:prSet>
      <dgm:spPr/>
    </dgm:pt>
    <dgm:pt modelId="{9AC35FF8-0026-44FD-A765-92CA4D0B51C6}" type="pres">
      <dgm:prSet presAssocID="{B257C5FF-9911-441F-A8A8-3062BF6E5771}" presName="sibTrans" presStyleCnt="0"/>
      <dgm:spPr/>
    </dgm:pt>
    <dgm:pt modelId="{3508E690-DA08-4570-8CBD-F5D0586B333D}" type="pres">
      <dgm:prSet presAssocID="{9DC2E475-9283-49D9-B3D5-C6620C72AB78}" presName="node" presStyleLbl="node1" presStyleIdx="2" presStyleCnt="6">
        <dgm:presLayoutVars>
          <dgm:bulletEnabled val="1"/>
        </dgm:presLayoutVars>
      </dgm:prSet>
      <dgm:spPr/>
    </dgm:pt>
    <dgm:pt modelId="{A086F9F8-871B-4CA8-827B-2E317C62C3FB}" type="pres">
      <dgm:prSet presAssocID="{817A76C8-6BFA-4470-AD21-5A097976CCC3}" presName="sibTrans" presStyleCnt="0"/>
      <dgm:spPr/>
    </dgm:pt>
    <dgm:pt modelId="{53082FE3-772E-44A0-A509-38E17B7F18C7}" type="pres">
      <dgm:prSet presAssocID="{C7535994-E6B4-4474-B325-E950B8513A45}" presName="node" presStyleLbl="node1" presStyleIdx="3" presStyleCnt="6">
        <dgm:presLayoutVars>
          <dgm:bulletEnabled val="1"/>
        </dgm:presLayoutVars>
      </dgm:prSet>
      <dgm:spPr/>
    </dgm:pt>
    <dgm:pt modelId="{4C77EFD6-83EC-4453-97BD-B440A80CC3DC}" type="pres">
      <dgm:prSet presAssocID="{E792D77A-E441-4E4F-B2EA-C690ABB5D8E6}" presName="sibTrans" presStyleCnt="0"/>
      <dgm:spPr/>
    </dgm:pt>
    <dgm:pt modelId="{169EF6AF-DFF6-4A02-BB4D-C3C71A736EEC}" type="pres">
      <dgm:prSet presAssocID="{F17E599C-2759-4BF0-BC51-1C3C0C44A7A3}" presName="node" presStyleLbl="node1" presStyleIdx="4" presStyleCnt="6">
        <dgm:presLayoutVars>
          <dgm:bulletEnabled val="1"/>
        </dgm:presLayoutVars>
      </dgm:prSet>
      <dgm:spPr/>
    </dgm:pt>
    <dgm:pt modelId="{709E0C68-FFAD-4D1B-A92D-2A43D30DD639}" type="pres">
      <dgm:prSet presAssocID="{530E11A5-67A9-4750-B1DC-E67989939313}" presName="sibTrans" presStyleCnt="0"/>
      <dgm:spPr/>
    </dgm:pt>
    <dgm:pt modelId="{A60FA1A7-252C-467C-B027-72F11E5D6A35}" type="pres">
      <dgm:prSet presAssocID="{AED167D1-CE1B-43A2-B885-D6DC4235DE86}" presName="node" presStyleLbl="node1" presStyleIdx="5" presStyleCnt="6">
        <dgm:presLayoutVars>
          <dgm:bulletEnabled val="1"/>
        </dgm:presLayoutVars>
      </dgm:prSet>
      <dgm:spPr/>
    </dgm:pt>
  </dgm:ptLst>
  <dgm:cxnLst>
    <dgm:cxn modelId="{C65E4511-F1B6-48DA-879F-5BCA894F2925}" type="presOf" srcId="{E02C3FF3-4D94-4E3F-9F46-26F06F91C67B}" destId="{799703A1-E556-4EF4-944C-0E1F8D4AE66E}" srcOrd="0" destOrd="0" presId="urn:microsoft.com/office/officeart/2005/8/layout/default"/>
    <dgm:cxn modelId="{F4D4121C-5A8F-4771-ADCF-CF18FF7130C6}" type="presOf" srcId="{AED167D1-CE1B-43A2-B885-D6DC4235DE86}" destId="{A60FA1A7-252C-467C-B027-72F11E5D6A35}" srcOrd="0" destOrd="0" presId="urn:microsoft.com/office/officeart/2005/8/layout/default"/>
    <dgm:cxn modelId="{CD951C26-E1E2-41CD-A242-C9E3BB2D4CF7}" srcId="{710705F0-1C34-43C9-87F0-217573FD4E92}" destId="{F17E599C-2759-4BF0-BC51-1C3C0C44A7A3}" srcOrd="4" destOrd="0" parTransId="{F413D2FE-77C9-41F0-B57B-6931194B808C}" sibTransId="{530E11A5-67A9-4750-B1DC-E67989939313}"/>
    <dgm:cxn modelId="{68ADB43E-C57E-43CF-A055-F97C466E2015}" type="presOf" srcId="{710705F0-1C34-43C9-87F0-217573FD4E92}" destId="{2417B00C-F6D7-4387-AFE4-D8BF6E72A8C4}" srcOrd="0" destOrd="0" presId="urn:microsoft.com/office/officeart/2005/8/layout/default"/>
    <dgm:cxn modelId="{615F715F-D14B-46D5-BA29-4EEE7282D650}" type="presOf" srcId="{F17E599C-2759-4BF0-BC51-1C3C0C44A7A3}" destId="{169EF6AF-DFF6-4A02-BB4D-C3C71A736EEC}" srcOrd="0" destOrd="0" presId="urn:microsoft.com/office/officeart/2005/8/layout/default"/>
    <dgm:cxn modelId="{AE9BE367-6DEE-4630-AC32-8FF9ED739516}" srcId="{710705F0-1C34-43C9-87F0-217573FD4E92}" destId="{E02C3FF3-4D94-4E3F-9F46-26F06F91C67B}" srcOrd="1" destOrd="0" parTransId="{842206C8-A398-425A-AF75-B5103EDD3C1C}" sibTransId="{B257C5FF-9911-441F-A8A8-3062BF6E5771}"/>
    <dgm:cxn modelId="{27C8D24A-83FE-417C-812D-92D1CD6D186C}" srcId="{710705F0-1C34-43C9-87F0-217573FD4E92}" destId="{68EB7EE6-AFC7-47C1-A0DF-94227F69D516}" srcOrd="0" destOrd="0" parTransId="{5E3EFCB8-5636-4921-8A1F-212FCBA60D61}" sibTransId="{D2184EE8-6E01-4C3D-8410-21843B809E9B}"/>
    <dgm:cxn modelId="{182CE76C-4C00-46CC-A9E4-734413D71DB2}" type="presOf" srcId="{C7535994-E6B4-4474-B325-E950B8513A45}" destId="{53082FE3-772E-44A0-A509-38E17B7F18C7}" srcOrd="0" destOrd="0" presId="urn:microsoft.com/office/officeart/2005/8/layout/default"/>
    <dgm:cxn modelId="{DB72B5A4-0779-4846-8DF1-5168B501BE3A}" srcId="{710705F0-1C34-43C9-87F0-217573FD4E92}" destId="{AED167D1-CE1B-43A2-B885-D6DC4235DE86}" srcOrd="5" destOrd="0" parTransId="{854DA1E4-A9A3-459F-9A76-F5246C9AE523}" sibTransId="{BAD6525D-9927-4C8F-93E6-6D64A8BBA24A}"/>
    <dgm:cxn modelId="{881F98CF-4A1D-43AA-990F-A5DFC399815F}" srcId="{710705F0-1C34-43C9-87F0-217573FD4E92}" destId="{9DC2E475-9283-49D9-B3D5-C6620C72AB78}" srcOrd="2" destOrd="0" parTransId="{8949A6FD-9E81-471C-9D28-A5CE5929499E}" sibTransId="{817A76C8-6BFA-4470-AD21-5A097976CCC3}"/>
    <dgm:cxn modelId="{A59FD1EF-82B6-4B35-A1E0-E9DA89ED4CC8}" type="presOf" srcId="{68EB7EE6-AFC7-47C1-A0DF-94227F69D516}" destId="{A0955D7A-C55E-426F-9AF4-7456AB6AC3D9}" srcOrd="0" destOrd="0" presId="urn:microsoft.com/office/officeart/2005/8/layout/default"/>
    <dgm:cxn modelId="{2F95D7EF-9318-45AE-B799-0AB44C5C18E5}" type="presOf" srcId="{9DC2E475-9283-49D9-B3D5-C6620C72AB78}" destId="{3508E690-DA08-4570-8CBD-F5D0586B333D}" srcOrd="0" destOrd="0" presId="urn:microsoft.com/office/officeart/2005/8/layout/default"/>
    <dgm:cxn modelId="{388FFEF8-FCD7-4A54-91E3-FC947D1BF988}" srcId="{710705F0-1C34-43C9-87F0-217573FD4E92}" destId="{C7535994-E6B4-4474-B325-E950B8513A45}" srcOrd="3" destOrd="0" parTransId="{2BA10385-6109-43DF-B42B-B204C09E133F}" sibTransId="{E792D77A-E441-4E4F-B2EA-C690ABB5D8E6}"/>
    <dgm:cxn modelId="{FD4311F0-75C4-4696-929D-8816AB31A7CE}" type="presParOf" srcId="{2417B00C-F6D7-4387-AFE4-D8BF6E72A8C4}" destId="{A0955D7A-C55E-426F-9AF4-7456AB6AC3D9}" srcOrd="0" destOrd="0" presId="urn:microsoft.com/office/officeart/2005/8/layout/default"/>
    <dgm:cxn modelId="{F4C15FCA-2CD3-4177-8E89-D4DBDD6059B6}" type="presParOf" srcId="{2417B00C-F6D7-4387-AFE4-D8BF6E72A8C4}" destId="{DD9D9ABE-DAA1-4C28-9C88-01F36C4C6A30}" srcOrd="1" destOrd="0" presId="urn:microsoft.com/office/officeart/2005/8/layout/default"/>
    <dgm:cxn modelId="{7FC17100-6093-4013-B5AD-BDE4ED80EF37}" type="presParOf" srcId="{2417B00C-F6D7-4387-AFE4-D8BF6E72A8C4}" destId="{799703A1-E556-4EF4-944C-0E1F8D4AE66E}" srcOrd="2" destOrd="0" presId="urn:microsoft.com/office/officeart/2005/8/layout/default"/>
    <dgm:cxn modelId="{FF3DABC7-7A05-42CF-93A5-92F6C8DEA5BB}" type="presParOf" srcId="{2417B00C-F6D7-4387-AFE4-D8BF6E72A8C4}" destId="{9AC35FF8-0026-44FD-A765-92CA4D0B51C6}" srcOrd="3" destOrd="0" presId="urn:microsoft.com/office/officeart/2005/8/layout/default"/>
    <dgm:cxn modelId="{EA63EB05-45AB-4EC3-A1B0-C82FF63CF5DD}" type="presParOf" srcId="{2417B00C-F6D7-4387-AFE4-D8BF6E72A8C4}" destId="{3508E690-DA08-4570-8CBD-F5D0586B333D}" srcOrd="4" destOrd="0" presId="urn:microsoft.com/office/officeart/2005/8/layout/default"/>
    <dgm:cxn modelId="{CCC0CC3F-45C5-4ECA-ADA5-DF44C0E673AF}" type="presParOf" srcId="{2417B00C-F6D7-4387-AFE4-D8BF6E72A8C4}" destId="{A086F9F8-871B-4CA8-827B-2E317C62C3FB}" srcOrd="5" destOrd="0" presId="urn:microsoft.com/office/officeart/2005/8/layout/default"/>
    <dgm:cxn modelId="{76F68217-CFA0-4FA8-9128-E78D792D583D}" type="presParOf" srcId="{2417B00C-F6D7-4387-AFE4-D8BF6E72A8C4}" destId="{53082FE3-772E-44A0-A509-38E17B7F18C7}" srcOrd="6" destOrd="0" presId="urn:microsoft.com/office/officeart/2005/8/layout/default"/>
    <dgm:cxn modelId="{A4B2A236-4CC8-429D-B8C2-DC515FFED833}" type="presParOf" srcId="{2417B00C-F6D7-4387-AFE4-D8BF6E72A8C4}" destId="{4C77EFD6-83EC-4453-97BD-B440A80CC3DC}" srcOrd="7" destOrd="0" presId="urn:microsoft.com/office/officeart/2005/8/layout/default"/>
    <dgm:cxn modelId="{B7BE0586-BAD9-4101-A630-A3F23064CBBC}" type="presParOf" srcId="{2417B00C-F6D7-4387-AFE4-D8BF6E72A8C4}" destId="{169EF6AF-DFF6-4A02-BB4D-C3C71A736EEC}" srcOrd="8" destOrd="0" presId="urn:microsoft.com/office/officeart/2005/8/layout/default"/>
    <dgm:cxn modelId="{48FCBA04-9066-4E56-8C20-1AE831EFEF70}" type="presParOf" srcId="{2417B00C-F6D7-4387-AFE4-D8BF6E72A8C4}" destId="{709E0C68-FFAD-4D1B-A92D-2A43D30DD639}" srcOrd="9" destOrd="0" presId="urn:microsoft.com/office/officeart/2005/8/layout/default"/>
    <dgm:cxn modelId="{4C3D2260-BDDC-4D27-ABA6-233B87AED46F}" type="presParOf" srcId="{2417B00C-F6D7-4387-AFE4-D8BF6E72A8C4}" destId="{A60FA1A7-252C-467C-B027-72F11E5D6A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1879E819-52F6-49AA-A675-71786C9C1DE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3B494CF-75B8-41A1-B5B1-575CD075850B}" type="parTrans" cxnId="{6BC3D3D3-2D29-4862-BF59-40B682EDF25D}">
      <dgm:prSet/>
      <dgm:spPr/>
      <dgm:t>
        <a:bodyPr/>
        <a:lstStyle/>
        <a:p>
          <a:endParaRPr lang="en-US"/>
        </a:p>
      </dgm:t>
    </dgm:pt>
    <dgm:pt modelId="{7ECFA562-F260-48B1-9C9B-29F70DDD0C89}">
      <dgm:prSet/>
      <dgm:spPr/>
      <dgm:t>
        <a:bodyPr/>
        <a:lstStyle/>
        <a:p>
          <a:r>
            <a:rPr lang="en-US"/>
            <a:t>Where PFAS might be found</a:t>
          </a:r>
        </a:p>
      </dgm:t>
    </dgm:pt>
    <dgm:pt modelId="{97203A04-001F-4BDE-BE96-D87B220939E5}" type="parTrans" cxnId="{26DDD962-D163-4BE7-BE22-6B13E18F7605}">
      <dgm:prSet/>
      <dgm:spPr/>
      <dgm:t>
        <a:bodyPr/>
        <a:lstStyle/>
        <a:p>
          <a:endParaRPr lang="en-US"/>
        </a:p>
      </dgm:t>
    </dgm:pt>
    <dgm:pt modelId="{3E44D130-7EBF-498D-83FC-AD179A111803}">
      <dgm:prSet/>
      <dgm:spPr/>
      <dgm:t>
        <a:bodyPr/>
        <a:lstStyle/>
        <a:p>
          <a:pPr>
            <a:buFont typeface="Arial" panose="020B0604020202020204" pitchFamily="34" charset="0"/>
            <a:buChar char="•"/>
          </a:pPr>
          <a:r>
            <a:rPr lang="en-US"/>
            <a:t>Fire Fighting Training Facilities</a:t>
          </a:r>
        </a:p>
      </dgm:t>
    </dgm:pt>
    <dgm:pt modelId="{A43F7DBE-A348-4408-9EF3-FFDBC83CCC40}" type="sibTrans" cxnId="{26DDD962-D163-4BE7-BE22-6B13E18F7605}">
      <dgm:prSet/>
      <dgm:spPr/>
      <dgm:t>
        <a:bodyPr/>
        <a:lstStyle/>
        <a:p>
          <a:endParaRPr lang="en-US"/>
        </a:p>
      </dgm:t>
    </dgm:pt>
    <dgm:pt modelId="{18F10AAB-B6DB-4F46-BD28-751CDEECE829}" type="parTrans" cxnId="{7E5378AA-E170-4467-B1FE-CD1A19B494E8}">
      <dgm:prSet/>
      <dgm:spPr/>
      <dgm:t>
        <a:bodyPr/>
        <a:lstStyle/>
        <a:p>
          <a:endParaRPr/>
        </a:p>
      </dgm:t>
    </dgm:pt>
    <dgm:pt modelId="{E955CFA8-8F20-4CCC-BE11-143417F1AD12}">
      <dgm:prSet/>
      <dgm:spPr/>
      <dgm:t>
        <a:bodyPr/>
        <a:lstStyle/>
        <a:p>
          <a:pPr>
            <a:buFont typeface="Arial" panose="020B0604020202020204" pitchFamily="34" charset="0"/>
            <a:buChar char="•"/>
          </a:pPr>
          <a:r>
            <a:rPr lang="en-US"/>
            <a:t>Landfills</a:t>
          </a:r>
        </a:p>
      </dgm:t>
    </dgm:pt>
    <dgm:pt modelId="{59CCE4AB-D3CF-457A-8E80-B7FD6F80658D}" type="sibTrans" cxnId="{7E5378AA-E170-4467-B1FE-CD1A19B494E8}">
      <dgm:prSet/>
      <dgm:spPr/>
      <dgm:t>
        <a:bodyPr/>
        <a:lstStyle/>
        <a:p>
          <a:endParaRPr/>
        </a:p>
      </dgm:t>
    </dgm:pt>
    <dgm:pt modelId="{D8D9696D-7A5E-40BA-8081-5011161E2153}" type="parTrans" cxnId="{D86F0D70-806C-405C-926A-1A7E2F262941}">
      <dgm:prSet/>
      <dgm:spPr/>
      <dgm:t>
        <a:bodyPr/>
        <a:lstStyle/>
        <a:p>
          <a:endParaRPr/>
        </a:p>
      </dgm:t>
    </dgm:pt>
    <dgm:pt modelId="{8DAB092C-619B-4242-A165-72C49B494CA9}">
      <dgm:prSet/>
      <dgm:spPr/>
      <dgm:t>
        <a:bodyPr/>
        <a:lstStyle/>
        <a:p>
          <a:pPr>
            <a:buFont typeface="Arial" panose="020B0604020202020204" pitchFamily="34" charset="0"/>
            <a:buChar char="•"/>
          </a:pPr>
          <a:r>
            <a:rPr lang="en-US"/>
            <a:t>Wastewater treatment facilities</a:t>
          </a:r>
        </a:p>
      </dgm:t>
    </dgm:pt>
    <dgm:pt modelId="{FEB742DA-9B1A-4C24-B5C2-3B56F3DE0CEA}" type="sibTrans" cxnId="{D86F0D70-806C-405C-926A-1A7E2F262941}">
      <dgm:prSet/>
      <dgm:spPr/>
      <dgm:t>
        <a:bodyPr/>
        <a:lstStyle/>
        <a:p>
          <a:endParaRPr/>
        </a:p>
      </dgm:t>
    </dgm:pt>
    <dgm:pt modelId="{674F6B37-76FA-4BC2-953C-1BBD7953AE88}" type="parTrans" cxnId="{8C2CFFFB-43C0-411C-BDAB-4A0750822F02}">
      <dgm:prSet/>
      <dgm:spPr/>
      <dgm:t>
        <a:bodyPr/>
        <a:lstStyle/>
        <a:p>
          <a:endParaRPr/>
        </a:p>
      </dgm:t>
    </dgm:pt>
    <dgm:pt modelId="{73C57196-7E93-4E3E-A1D9-7796F096A4B0}">
      <dgm:prSet/>
      <dgm:spPr/>
      <dgm:t>
        <a:bodyPr/>
        <a:lstStyle/>
        <a:p>
          <a:pPr>
            <a:buFont typeface="Arial" panose="020B0604020202020204" pitchFamily="34" charset="0"/>
            <a:buChar char="•"/>
          </a:pPr>
          <a:r>
            <a:rPr lang="en-US"/>
            <a:t>Brownfields</a:t>
          </a:r>
        </a:p>
      </dgm:t>
    </dgm:pt>
    <dgm:pt modelId="{E8D6DF8F-80B0-461B-AE40-AB87D1F9FFC2}" type="sibTrans" cxnId="{8C2CFFFB-43C0-411C-BDAB-4A0750822F02}">
      <dgm:prSet/>
      <dgm:spPr/>
      <dgm:t>
        <a:bodyPr/>
        <a:lstStyle/>
        <a:p>
          <a:endParaRPr/>
        </a:p>
      </dgm:t>
    </dgm:pt>
    <dgm:pt modelId="{8DA066F2-CED1-48D7-BE76-3D3B7503D5D8}" type="sibTrans" cxnId="{6BC3D3D3-2D29-4862-BF59-40B682EDF25D}">
      <dgm:prSet/>
      <dgm:spPr/>
      <dgm:t>
        <a:bodyPr/>
        <a:lstStyle/>
        <a:p>
          <a:endParaRPr lang="en-US"/>
        </a:p>
      </dgm:t>
    </dgm:pt>
    <dgm:pt modelId="{BDEE5A99-5530-4C97-BFA0-C185BA85BD90}" type="parTrans" cxnId="{8717F738-CB3A-4DA3-AC54-EF93992244ED}">
      <dgm:prSet/>
      <dgm:spPr/>
      <dgm:t>
        <a:bodyPr/>
        <a:lstStyle/>
        <a:p>
          <a:endParaRPr lang="en-US"/>
        </a:p>
      </dgm:t>
    </dgm:pt>
    <dgm:pt modelId="{71B9D348-5E5A-40CF-A606-6D2855A0269F}">
      <dgm:prSet/>
      <dgm:spPr/>
      <dgm:t>
        <a:bodyPr/>
        <a:lstStyle/>
        <a:p>
          <a:r>
            <a:rPr lang="en-US"/>
            <a:t>What Can You Do:</a:t>
          </a:r>
        </a:p>
      </dgm:t>
    </dgm:pt>
    <dgm:pt modelId="{B5ECA196-967C-4D80-851A-A447936272BB}" type="parTrans" cxnId="{BE6A70A2-DF1E-4FF6-B4A0-410555D24B4F}">
      <dgm:prSet/>
      <dgm:spPr/>
      <dgm:t>
        <a:bodyPr/>
        <a:lstStyle/>
        <a:p>
          <a:endParaRPr lang="en-US"/>
        </a:p>
      </dgm:t>
    </dgm:pt>
    <dgm:pt modelId="{890C84D1-AF30-4473-8B62-E9AC0E3D4187}">
      <dgm:prSet/>
      <dgm:spPr/>
      <dgm:t>
        <a:bodyPr/>
        <a:lstStyle/>
        <a:p>
          <a:pPr>
            <a:buFont typeface="Arial" panose="020B0604020202020204" pitchFamily="34" charset="0"/>
            <a:buChar char="•"/>
          </a:pPr>
          <a:r>
            <a:rPr lang="en-US"/>
            <a:t>Seek Advice </a:t>
          </a:r>
        </a:p>
      </dgm:t>
    </dgm:pt>
    <dgm:pt modelId="{E9F18DF3-C889-4937-8C4D-BF4D47A4E368}" type="sibTrans" cxnId="{BE6A70A2-DF1E-4FF6-B4A0-410555D24B4F}">
      <dgm:prSet/>
      <dgm:spPr/>
      <dgm:t>
        <a:bodyPr/>
        <a:lstStyle/>
        <a:p>
          <a:endParaRPr lang="en-US"/>
        </a:p>
      </dgm:t>
    </dgm:pt>
    <dgm:pt modelId="{CDF07104-48C6-46A7-B928-0B8B6A643C6F}" type="parTrans" cxnId="{8AEAE3C8-6728-4473-BD10-0C1D620B97E2}">
      <dgm:prSet/>
      <dgm:spPr/>
      <dgm:t>
        <a:bodyPr/>
        <a:lstStyle/>
        <a:p>
          <a:endParaRPr/>
        </a:p>
      </dgm:t>
    </dgm:pt>
    <dgm:pt modelId="{1D9138CA-FBDE-460E-8BFE-504AF1D276D8}">
      <dgm:prSet/>
      <dgm:spPr/>
      <dgm:t>
        <a:bodyPr/>
        <a:lstStyle/>
        <a:p>
          <a:pPr>
            <a:buFont typeface="Arial" panose="020B0604020202020204" pitchFamily="34" charset="0"/>
            <a:buChar char="•"/>
          </a:pPr>
          <a:r>
            <a:rPr lang="en-US"/>
            <a:t>Continue to learn about new developments, grant funds, resources</a:t>
          </a:r>
        </a:p>
      </dgm:t>
    </dgm:pt>
    <dgm:pt modelId="{3B951F1D-E1FC-4065-BCB4-4B1C33044237}" type="sibTrans" cxnId="{8AEAE3C8-6728-4473-BD10-0C1D620B97E2}">
      <dgm:prSet/>
      <dgm:spPr/>
      <dgm:t>
        <a:bodyPr/>
        <a:lstStyle/>
        <a:p>
          <a:endParaRPr/>
        </a:p>
      </dgm:t>
    </dgm:pt>
    <dgm:pt modelId="{B3E10E69-0E31-4E6E-A568-17747611D7B5}" type="parTrans" cxnId="{8EF90866-9FD8-4E62-9187-C221E5AB4D26}">
      <dgm:prSet/>
      <dgm:spPr/>
      <dgm:t>
        <a:bodyPr/>
        <a:lstStyle/>
        <a:p>
          <a:endParaRPr/>
        </a:p>
      </dgm:t>
    </dgm:pt>
    <dgm:pt modelId="{7A1A45FC-D025-43A5-B4E4-7F5DCA83E529}">
      <dgm:prSet/>
      <dgm:spPr/>
      <dgm:t>
        <a:bodyPr/>
        <a:lstStyle/>
        <a:p>
          <a:pPr>
            <a:buFont typeface="Arial" panose="020B0604020202020204" pitchFamily="34" charset="0"/>
            <a:buChar char="•"/>
          </a:pPr>
          <a:r>
            <a:rPr lang="en-US"/>
            <a:t>Ask questions</a:t>
          </a:r>
        </a:p>
      </dgm:t>
    </dgm:pt>
    <dgm:pt modelId="{B3A954B3-D949-49C7-87CB-7719790D0DF2}" type="sibTrans" cxnId="{8EF90866-9FD8-4E62-9187-C221E5AB4D26}">
      <dgm:prSet/>
      <dgm:spPr/>
      <dgm:t>
        <a:bodyPr/>
        <a:lstStyle/>
        <a:p>
          <a:endParaRPr/>
        </a:p>
      </dgm:t>
    </dgm:pt>
    <dgm:pt modelId="{75FCF900-B551-4A38-BD26-9B76BED79F79}" type="parTrans" cxnId="{1DBEE623-FFAC-47E3-B088-0CE2F83F0990}">
      <dgm:prSet/>
      <dgm:spPr/>
      <dgm:t>
        <a:bodyPr/>
        <a:lstStyle/>
        <a:p>
          <a:endParaRPr/>
        </a:p>
      </dgm:t>
    </dgm:pt>
    <dgm:pt modelId="{62E5C3EF-F97B-4F6D-9664-8347DBB3D423}">
      <dgm:prSet/>
      <dgm:spPr/>
      <dgm:t>
        <a:bodyPr/>
        <a:lstStyle/>
        <a:p>
          <a:pPr>
            <a:buFont typeface="Arial" panose="020B0604020202020204" pitchFamily="34" charset="0"/>
            <a:buChar char="•"/>
          </a:pPr>
          <a:endParaRPr lang="en-US"/>
        </a:p>
      </dgm:t>
    </dgm:pt>
    <dgm:pt modelId="{87FFB37D-89F7-4DE4-B176-1FFCDCC8B778}" type="sibTrans" cxnId="{1DBEE623-FFAC-47E3-B088-0CE2F83F0990}">
      <dgm:prSet/>
      <dgm:spPr/>
      <dgm:t>
        <a:bodyPr/>
        <a:lstStyle/>
        <a:p>
          <a:endParaRPr/>
        </a:p>
      </dgm:t>
    </dgm:pt>
    <dgm:pt modelId="{3F480877-6755-4F0C-B1E6-A7B265944948}" type="sibTrans" cxnId="{8717F738-CB3A-4DA3-AC54-EF93992244ED}">
      <dgm:prSet/>
      <dgm:spPr/>
      <dgm:t>
        <a:bodyPr/>
        <a:lstStyle/>
        <a:p>
          <a:endParaRPr lang="en-US"/>
        </a:p>
      </dgm:t>
    </dgm:pt>
    <dgm:pt modelId="{261B4FB4-D32C-4999-AADE-E4B22C93FBD4}" type="pres">
      <dgm:prSet presAssocID="{1879E819-52F6-49AA-A675-71786C9C1DE3}" presName="linear" presStyleCnt="0">
        <dgm:presLayoutVars>
          <dgm:dir/>
          <dgm:animLvl val="lvl"/>
          <dgm:resizeHandles val="exact"/>
        </dgm:presLayoutVars>
      </dgm:prSet>
      <dgm:spPr/>
    </dgm:pt>
    <dgm:pt modelId="{CA779D85-9AC9-4092-A324-9E9AC043EBDD}" type="pres">
      <dgm:prSet presAssocID="{7ECFA562-F260-48B1-9C9B-29F70DDD0C89}" presName="parentLin" presStyleCnt="0"/>
      <dgm:spPr/>
    </dgm:pt>
    <dgm:pt modelId="{D41AAEC5-35B8-4921-90F8-725A999F02EB}" type="pres">
      <dgm:prSet presAssocID="{7ECFA562-F260-48B1-9C9B-29F70DDD0C89}" presName="parentLeftMargin" presStyleLbl="node1" presStyleIdx="0" presStyleCnt="2"/>
      <dgm:spPr/>
    </dgm:pt>
    <dgm:pt modelId="{E53A67DD-6113-4ADF-AE13-389CF667E03F}" type="pres">
      <dgm:prSet presAssocID="{7ECFA562-F260-48B1-9C9B-29F70DDD0C89}" presName="parentText" presStyleLbl="node1" presStyleIdx="0" presStyleCnt="2">
        <dgm:presLayoutVars>
          <dgm:chMax val="0"/>
          <dgm:bulletEnabled val="1"/>
        </dgm:presLayoutVars>
      </dgm:prSet>
      <dgm:spPr/>
    </dgm:pt>
    <dgm:pt modelId="{17B80BFF-9472-4537-8E9B-93E9F8E2561D}" type="pres">
      <dgm:prSet presAssocID="{7ECFA562-F260-48B1-9C9B-29F70DDD0C89}" presName="negativeSpace" presStyleCnt="0"/>
      <dgm:spPr/>
    </dgm:pt>
    <dgm:pt modelId="{22545CB6-2991-4440-80E8-EC136BF23B31}" type="pres">
      <dgm:prSet presAssocID="{7ECFA562-F260-48B1-9C9B-29F70DDD0C89}" presName="childText" presStyleLbl="conFgAcc1" presStyleIdx="0" presStyleCnt="2" custScaleY="72506" custLinFactNeighborY="20451">
        <dgm:presLayoutVars>
          <dgm:bulletEnabled val="1"/>
        </dgm:presLayoutVars>
      </dgm:prSet>
      <dgm:spPr/>
    </dgm:pt>
    <dgm:pt modelId="{061F55B3-0061-4071-A7FE-1D2620E6F4DE}" type="pres">
      <dgm:prSet presAssocID="{8DA066F2-CED1-48D7-BE76-3D3B7503D5D8}" presName="spaceBetweenRectangles" presStyleCnt="0"/>
      <dgm:spPr/>
    </dgm:pt>
    <dgm:pt modelId="{312DD7AE-68DD-45F8-A95C-E781D3C8325B}" type="pres">
      <dgm:prSet presAssocID="{71B9D348-5E5A-40CF-A606-6D2855A0269F}" presName="parentLin" presStyleCnt="0"/>
      <dgm:spPr/>
    </dgm:pt>
    <dgm:pt modelId="{40F6B60E-C5C2-4691-8583-92BC53C95A09}" type="pres">
      <dgm:prSet presAssocID="{71B9D348-5E5A-40CF-A606-6D2855A0269F}" presName="parentLeftMargin" presStyleLbl="node1" presStyleIdx="0" presStyleCnt="2"/>
      <dgm:spPr/>
    </dgm:pt>
    <dgm:pt modelId="{EED43D04-BD3A-4CC4-8D1C-A806D2CC03FF}" type="pres">
      <dgm:prSet presAssocID="{71B9D348-5E5A-40CF-A606-6D2855A0269F}" presName="parentText" presStyleLbl="node1" presStyleIdx="1" presStyleCnt="2">
        <dgm:presLayoutVars>
          <dgm:chMax val="0"/>
          <dgm:bulletEnabled val="1"/>
        </dgm:presLayoutVars>
      </dgm:prSet>
      <dgm:spPr/>
    </dgm:pt>
    <dgm:pt modelId="{A012FED4-2E5B-42B9-A730-09DA66809970}" type="pres">
      <dgm:prSet presAssocID="{71B9D348-5E5A-40CF-A606-6D2855A0269F}" presName="negativeSpace" presStyleCnt="0"/>
      <dgm:spPr/>
    </dgm:pt>
    <dgm:pt modelId="{DD897118-6434-4710-8E1C-62CADE5BFB99}" type="pres">
      <dgm:prSet presAssocID="{71B9D348-5E5A-40CF-A606-6D2855A0269F}" presName="childText" presStyleLbl="conFgAcc1" presStyleIdx="1" presStyleCnt="2" custScaleY="79529">
        <dgm:presLayoutVars>
          <dgm:bulletEnabled val="1"/>
        </dgm:presLayoutVars>
      </dgm:prSet>
      <dgm:spPr/>
    </dgm:pt>
  </dgm:ptLst>
  <dgm:cxnLst>
    <dgm:cxn modelId="{A4B99405-8AF8-480F-B57A-42286D8EFD02}" type="presOf" srcId="{E955CFA8-8F20-4CCC-BE11-143417F1AD12}" destId="{22545CB6-2991-4440-80E8-EC136BF23B31}" srcOrd="0" destOrd="1" presId="urn:microsoft.com/office/officeart/2005/8/layout/list1"/>
    <dgm:cxn modelId="{067DC609-5988-46B2-9ECB-97EDFA20CF78}" type="presOf" srcId="{1D9138CA-FBDE-460E-8BFE-504AF1D276D8}" destId="{DD897118-6434-4710-8E1C-62CADE5BFB99}" srcOrd="0" destOrd="1" presId="urn:microsoft.com/office/officeart/2005/8/layout/list1"/>
    <dgm:cxn modelId="{8809EC0E-EF38-4504-A528-DD0601D5438F}" type="presOf" srcId="{71B9D348-5E5A-40CF-A606-6D2855A0269F}" destId="{40F6B60E-C5C2-4691-8583-92BC53C95A09}" srcOrd="0" destOrd="0" presId="urn:microsoft.com/office/officeart/2005/8/layout/list1"/>
    <dgm:cxn modelId="{D028D81A-5A37-47A2-A6F3-E19D0DFDD32A}" type="presOf" srcId="{3E44D130-7EBF-498D-83FC-AD179A111803}" destId="{22545CB6-2991-4440-80E8-EC136BF23B31}" srcOrd="0" destOrd="0" presId="urn:microsoft.com/office/officeart/2005/8/layout/list1"/>
    <dgm:cxn modelId="{1DBEE623-FFAC-47E3-B088-0CE2F83F0990}" srcId="{71B9D348-5E5A-40CF-A606-6D2855A0269F}" destId="{62E5C3EF-F97B-4F6D-9664-8347DBB3D423}" srcOrd="3" destOrd="0" parTransId="{75FCF900-B551-4A38-BD26-9B76BED79F79}" sibTransId="{87FFB37D-89F7-4DE4-B176-1FFCDCC8B778}"/>
    <dgm:cxn modelId="{849AFF28-C4FC-4F7E-A01E-480469F0FD86}" type="presOf" srcId="{1879E819-52F6-49AA-A675-71786C9C1DE3}" destId="{261B4FB4-D32C-4999-AADE-E4B22C93FBD4}" srcOrd="0" destOrd="0" presId="urn:microsoft.com/office/officeart/2005/8/layout/list1"/>
    <dgm:cxn modelId="{59477535-D3CD-4DA2-80EE-8F4CB0F25BC6}" type="presOf" srcId="{71B9D348-5E5A-40CF-A606-6D2855A0269F}" destId="{EED43D04-BD3A-4CC4-8D1C-A806D2CC03FF}" srcOrd="1" destOrd="0" presId="urn:microsoft.com/office/officeart/2005/8/layout/list1"/>
    <dgm:cxn modelId="{8717F738-CB3A-4DA3-AC54-EF93992244ED}" srcId="{1879E819-52F6-49AA-A675-71786C9C1DE3}" destId="{71B9D348-5E5A-40CF-A606-6D2855A0269F}" srcOrd="1" destOrd="0" parTransId="{BDEE5A99-5530-4C97-BFA0-C185BA85BD90}" sibTransId="{3F480877-6755-4F0C-B1E6-A7B265944948}"/>
    <dgm:cxn modelId="{BA9EFB39-F24A-4987-BFBB-D977892E2FB8}" type="presOf" srcId="{8DAB092C-619B-4242-A165-72C49B494CA9}" destId="{22545CB6-2991-4440-80E8-EC136BF23B31}" srcOrd="0" destOrd="2" presId="urn:microsoft.com/office/officeart/2005/8/layout/list1"/>
    <dgm:cxn modelId="{26DDD962-D163-4BE7-BE22-6B13E18F7605}" srcId="{7ECFA562-F260-48B1-9C9B-29F70DDD0C89}" destId="{3E44D130-7EBF-498D-83FC-AD179A111803}" srcOrd="0" destOrd="0" parTransId="{97203A04-001F-4BDE-BE96-D87B220939E5}" sibTransId="{A43F7DBE-A348-4408-9EF3-FFDBC83CCC40}"/>
    <dgm:cxn modelId="{8EF90866-9FD8-4E62-9187-C221E5AB4D26}" srcId="{71B9D348-5E5A-40CF-A606-6D2855A0269F}" destId="{7A1A45FC-D025-43A5-B4E4-7F5DCA83E529}" srcOrd="2" destOrd="0" parTransId="{B3E10E69-0E31-4E6E-A568-17747611D7B5}" sibTransId="{B3A954B3-D949-49C7-87CB-7719790D0DF2}"/>
    <dgm:cxn modelId="{D86F0D70-806C-405C-926A-1A7E2F262941}" srcId="{7ECFA562-F260-48B1-9C9B-29F70DDD0C89}" destId="{8DAB092C-619B-4242-A165-72C49B494CA9}" srcOrd="2" destOrd="0" parTransId="{D8D9696D-7A5E-40BA-8081-5011161E2153}" sibTransId="{FEB742DA-9B1A-4C24-B5C2-3B56F3DE0CEA}"/>
    <dgm:cxn modelId="{C7B15A74-ED08-4FB5-9AC7-F5A3DAAE63DD}" type="presOf" srcId="{890C84D1-AF30-4473-8B62-E9AC0E3D4187}" destId="{DD897118-6434-4710-8E1C-62CADE5BFB99}" srcOrd="0" destOrd="0" presId="urn:microsoft.com/office/officeart/2005/8/layout/list1"/>
    <dgm:cxn modelId="{3ECA0E77-E05B-4927-ABDE-50B802DD2A41}" type="presOf" srcId="{7A1A45FC-D025-43A5-B4E4-7F5DCA83E529}" destId="{DD897118-6434-4710-8E1C-62CADE5BFB99}" srcOrd="0" destOrd="2" presId="urn:microsoft.com/office/officeart/2005/8/layout/list1"/>
    <dgm:cxn modelId="{AA78C39E-81A5-41FF-B3E0-EE3C2F3C329B}" type="presOf" srcId="{73C57196-7E93-4E3E-A1D9-7796F096A4B0}" destId="{22545CB6-2991-4440-80E8-EC136BF23B31}" srcOrd="0" destOrd="3" presId="urn:microsoft.com/office/officeart/2005/8/layout/list1"/>
    <dgm:cxn modelId="{BE6A70A2-DF1E-4FF6-B4A0-410555D24B4F}" srcId="{71B9D348-5E5A-40CF-A606-6D2855A0269F}" destId="{890C84D1-AF30-4473-8B62-E9AC0E3D4187}" srcOrd="0" destOrd="0" parTransId="{B5ECA196-967C-4D80-851A-A447936272BB}" sibTransId="{E9F18DF3-C889-4937-8C4D-BF4D47A4E368}"/>
    <dgm:cxn modelId="{7E5378AA-E170-4467-B1FE-CD1A19B494E8}" srcId="{7ECFA562-F260-48B1-9C9B-29F70DDD0C89}" destId="{E955CFA8-8F20-4CCC-BE11-143417F1AD12}" srcOrd="1" destOrd="0" parTransId="{18F10AAB-B6DB-4F46-BD28-751CDEECE829}" sibTransId="{59CCE4AB-D3CF-457A-8E80-B7FD6F80658D}"/>
    <dgm:cxn modelId="{E3644FB0-3881-4417-8510-DFF80BC03E39}" type="presOf" srcId="{7ECFA562-F260-48B1-9C9B-29F70DDD0C89}" destId="{E53A67DD-6113-4ADF-AE13-389CF667E03F}" srcOrd="1" destOrd="0" presId="urn:microsoft.com/office/officeart/2005/8/layout/list1"/>
    <dgm:cxn modelId="{BC644AB6-AC09-476E-93DC-AD8579B8C5C7}" type="presOf" srcId="{62E5C3EF-F97B-4F6D-9664-8347DBB3D423}" destId="{DD897118-6434-4710-8E1C-62CADE5BFB99}" srcOrd="0" destOrd="3" presId="urn:microsoft.com/office/officeart/2005/8/layout/list1"/>
    <dgm:cxn modelId="{04282BB8-0D24-463E-853D-FCDDC552C305}" type="presOf" srcId="{7ECFA562-F260-48B1-9C9B-29F70DDD0C89}" destId="{D41AAEC5-35B8-4921-90F8-725A999F02EB}" srcOrd="0" destOrd="0" presId="urn:microsoft.com/office/officeart/2005/8/layout/list1"/>
    <dgm:cxn modelId="{8AEAE3C8-6728-4473-BD10-0C1D620B97E2}" srcId="{71B9D348-5E5A-40CF-A606-6D2855A0269F}" destId="{1D9138CA-FBDE-460E-8BFE-504AF1D276D8}" srcOrd="1" destOrd="0" parTransId="{CDF07104-48C6-46A7-B928-0B8B6A643C6F}" sibTransId="{3B951F1D-E1FC-4065-BCB4-4B1C33044237}"/>
    <dgm:cxn modelId="{6BC3D3D3-2D29-4862-BF59-40B682EDF25D}" srcId="{1879E819-52F6-49AA-A675-71786C9C1DE3}" destId="{7ECFA562-F260-48B1-9C9B-29F70DDD0C89}" srcOrd="0" destOrd="0" parTransId="{23B494CF-75B8-41A1-B5B1-575CD075850B}" sibTransId="{8DA066F2-CED1-48D7-BE76-3D3B7503D5D8}"/>
    <dgm:cxn modelId="{8C2CFFFB-43C0-411C-BDAB-4A0750822F02}" srcId="{7ECFA562-F260-48B1-9C9B-29F70DDD0C89}" destId="{73C57196-7E93-4E3E-A1D9-7796F096A4B0}" srcOrd="3" destOrd="0" parTransId="{674F6B37-76FA-4BC2-953C-1BBD7953AE88}" sibTransId="{E8D6DF8F-80B0-461B-AE40-AB87D1F9FFC2}"/>
    <dgm:cxn modelId="{EBC7A955-A154-4942-9E34-99D7DDF7AA3F}" type="presParOf" srcId="{261B4FB4-D32C-4999-AADE-E4B22C93FBD4}" destId="{CA779D85-9AC9-4092-A324-9E9AC043EBDD}" srcOrd="0" destOrd="0" presId="urn:microsoft.com/office/officeart/2005/8/layout/list1"/>
    <dgm:cxn modelId="{50DCE28E-496C-47C5-89C0-EB246F58A787}" type="presParOf" srcId="{CA779D85-9AC9-4092-A324-9E9AC043EBDD}" destId="{D41AAEC5-35B8-4921-90F8-725A999F02EB}" srcOrd="0" destOrd="0" presId="urn:microsoft.com/office/officeart/2005/8/layout/list1"/>
    <dgm:cxn modelId="{49C1A7E4-E932-453E-A1A1-F2247C772A0E}" type="presParOf" srcId="{CA779D85-9AC9-4092-A324-9E9AC043EBDD}" destId="{E53A67DD-6113-4ADF-AE13-389CF667E03F}" srcOrd="1" destOrd="0" presId="urn:microsoft.com/office/officeart/2005/8/layout/list1"/>
    <dgm:cxn modelId="{D5D56056-9FF3-477D-BBC2-18712023AEE7}" type="presParOf" srcId="{261B4FB4-D32C-4999-AADE-E4B22C93FBD4}" destId="{17B80BFF-9472-4537-8E9B-93E9F8E2561D}" srcOrd="1" destOrd="0" presId="urn:microsoft.com/office/officeart/2005/8/layout/list1"/>
    <dgm:cxn modelId="{E61F55DB-8ACB-4731-BF19-77E8899026B1}" type="presParOf" srcId="{261B4FB4-D32C-4999-AADE-E4B22C93FBD4}" destId="{22545CB6-2991-4440-80E8-EC136BF23B31}" srcOrd="2" destOrd="0" presId="urn:microsoft.com/office/officeart/2005/8/layout/list1"/>
    <dgm:cxn modelId="{9B945028-3472-4EDC-9750-2333E0D239F0}" type="presParOf" srcId="{261B4FB4-D32C-4999-AADE-E4B22C93FBD4}" destId="{061F55B3-0061-4071-A7FE-1D2620E6F4DE}" srcOrd="3" destOrd="0" presId="urn:microsoft.com/office/officeart/2005/8/layout/list1"/>
    <dgm:cxn modelId="{93AB9427-13DA-4D39-95B1-E2A9555AABA9}" type="presParOf" srcId="{261B4FB4-D32C-4999-AADE-E4B22C93FBD4}" destId="{312DD7AE-68DD-45F8-A95C-E781D3C8325B}" srcOrd="4" destOrd="0" presId="urn:microsoft.com/office/officeart/2005/8/layout/list1"/>
    <dgm:cxn modelId="{36F7B12E-F877-4840-95CC-BC72D06EAA81}" type="presParOf" srcId="{312DD7AE-68DD-45F8-A95C-E781D3C8325B}" destId="{40F6B60E-C5C2-4691-8583-92BC53C95A09}" srcOrd="0" destOrd="0" presId="urn:microsoft.com/office/officeart/2005/8/layout/list1"/>
    <dgm:cxn modelId="{86E390A0-BF09-4599-9A84-91F215D61701}" type="presParOf" srcId="{312DD7AE-68DD-45F8-A95C-E781D3C8325B}" destId="{EED43D04-BD3A-4CC4-8D1C-A806D2CC03FF}" srcOrd="1" destOrd="0" presId="urn:microsoft.com/office/officeart/2005/8/layout/list1"/>
    <dgm:cxn modelId="{8F9B66CA-1728-4555-A44B-B6E19B54D4FA}" type="presParOf" srcId="{261B4FB4-D32C-4999-AADE-E4B22C93FBD4}" destId="{A012FED4-2E5B-42B9-A730-09DA66809970}" srcOrd="5" destOrd="0" presId="urn:microsoft.com/office/officeart/2005/8/layout/list1"/>
    <dgm:cxn modelId="{7C27BD4D-0985-456D-8449-4A4923682436}" type="presParOf" srcId="{261B4FB4-D32C-4999-AADE-E4B22C93FBD4}" destId="{DD897118-6434-4710-8E1C-62CADE5BFB9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6D904-F288-4084-BD9D-7ECB734F4E2A}">
      <dsp:nvSpPr>
        <dsp:cNvPr id="0" name=""/>
        <dsp:cNvSpPr/>
      </dsp:nvSpPr>
      <dsp:spPr>
        <a:xfrm>
          <a:off x="0" y="418806"/>
          <a:ext cx="8229600" cy="1675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Household items: nonstick surfaces, stain resisitent coatings</a:t>
          </a:r>
        </a:p>
        <a:p>
          <a:pPr marL="171450" lvl="1" indent="-171450" algn="l" defTabSz="844550">
            <a:lnSpc>
              <a:spcPct val="90000"/>
            </a:lnSpc>
            <a:spcBef>
              <a:spcPct val="0"/>
            </a:spcBef>
            <a:spcAft>
              <a:spcPct val="15000"/>
            </a:spcAft>
            <a:buChar char="•"/>
          </a:pPr>
          <a:r>
            <a:rPr lang="en-US" sz="1900" kern="1200"/>
            <a:t>Packaging materials: foods, cosmetics</a:t>
          </a:r>
        </a:p>
        <a:p>
          <a:pPr marL="171450" lvl="1" indent="-171450" algn="l" defTabSz="844550">
            <a:lnSpc>
              <a:spcPct val="90000"/>
            </a:lnSpc>
            <a:spcBef>
              <a:spcPct val="0"/>
            </a:spcBef>
            <a:spcAft>
              <a:spcPct val="15000"/>
            </a:spcAft>
            <a:buChar char="•"/>
          </a:pPr>
          <a:r>
            <a:rPr lang="en-US" sz="1900" kern="1200"/>
            <a:t>Wastewater </a:t>
          </a:r>
        </a:p>
        <a:p>
          <a:pPr marL="171450" lvl="1" indent="-171450" algn="l" defTabSz="844550">
            <a:lnSpc>
              <a:spcPct val="90000"/>
            </a:lnSpc>
            <a:spcBef>
              <a:spcPct val="0"/>
            </a:spcBef>
            <a:spcAft>
              <a:spcPct val="15000"/>
            </a:spcAft>
            <a:buChar char="•"/>
          </a:pPr>
          <a:r>
            <a:rPr lang="en-US" sz="1900" kern="1200"/>
            <a:t>Manufacturing: surface coatings, metal plating, AFFF</a:t>
          </a:r>
        </a:p>
      </dsp:txBody>
      <dsp:txXfrm>
        <a:off x="0" y="418806"/>
        <a:ext cx="8229600" cy="1675800"/>
      </dsp:txXfrm>
    </dsp:sp>
    <dsp:sp modelId="{C76D9C45-BD87-4750-B414-7EF74FB21253}">
      <dsp:nvSpPr>
        <dsp:cNvPr id="0" name=""/>
        <dsp:cNvSpPr/>
      </dsp:nvSpPr>
      <dsp:spPr>
        <a:xfrm>
          <a:off x="411480" y="138366"/>
          <a:ext cx="6370376"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a:t>PFAS compounds are ubiquitous  </a:t>
          </a:r>
        </a:p>
      </dsp:txBody>
      <dsp:txXfrm>
        <a:off x="438860" y="165746"/>
        <a:ext cx="6315616" cy="506120"/>
      </dsp:txXfrm>
    </dsp:sp>
    <dsp:sp modelId="{0E2D671F-C9B4-464E-B200-8FD531191892}">
      <dsp:nvSpPr>
        <dsp:cNvPr id="0" name=""/>
        <dsp:cNvSpPr/>
      </dsp:nvSpPr>
      <dsp:spPr>
        <a:xfrm>
          <a:off x="0" y="2477646"/>
          <a:ext cx="8229600" cy="13765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U.S. EPA; CT DEEP; CT DPH</a:t>
          </a:r>
        </a:p>
        <a:p>
          <a:pPr marL="171450" lvl="1" indent="-171450" algn="l" defTabSz="844550">
            <a:lnSpc>
              <a:spcPct val="90000"/>
            </a:lnSpc>
            <a:spcBef>
              <a:spcPct val="0"/>
            </a:spcBef>
            <a:spcAft>
              <a:spcPct val="15000"/>
            </a:spcAft>
            <a:buChar char="•"/>
          </a:pPr>
          <a:r>
            <a:rPr lang="en-US" sz="1900" kern="1200"/>
            <a:t>Remediation, discharges, drinking water</a:t>
          </a:r>
        </a:p>
        <a:p>
          <a:pPr marL="171450" lvl="1" indent="-171450" algn="l" defTabSz="844550">
            <a:lnSpc>
              <a:spcPct val="90000"/>
            </a:lnSpc>
            <a:spcBef>
              <a:spcPct val="0"/>
            </a:spcBef>
            <a:spcAft>
              <a:spcPct val="15000"/>
            </a:spcAft>
            <a:buChar char="•"/>
          </a:pPr>
          <a:r>
            <a:rPr lang="en-US" sz="1900" kern="1200"/>
            <a:t>Landfill discharges</a:t>
          </a:r>
        </a:p>
      </dsp:txBody>
      <dsp:txXfrm>
        <a:off x="0" y="2477646"/>
        <a:ext cx="8229600" cy="1376550"/>
      </dsp:txXfrm>
    </dsp:sp>
    <dsp:sp modelId="{266DC330-6DB5-4A52-B9A1-F572D50C7FD0}">
      <dsp:nvSpPr>
        <dsp:cNvPr id="0" name=""/>
        <dsp:cNvSpPr/>
      </dsp:nvSpPr>
      <dsp:spPr>
        <a:xfrm>
          <a:off x="411480" y="2197206"/>
          <a:ext cx="6370319" cy="56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a:t>Regulatory landscape is evolving</a:t>
          </a:r>
        </a:p>
      </dsp:txBody>
      <dsp:txXfrm>
        <a:off x="438860" y="2224586"/>
        <a:ext cx="6315559"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55D7A-C55E-426F-9AF4-7456AB6AC3D9}">
      <dsp:nvSpPr>
        <dsp:cNvPr id="0" name=""/>
        <dsp:cNvSpPr/>
      </dsp:nvSpPr>
      <dsp:spPr>
        <a:xfrm>
          <a:off x="0" y="3246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Drinking water monitoring for 26 PFAS compounds</a:t>
          </a:r>
        </a:p>
      </dsp:txBody>
      <dsp:txXfrm>
        <a:off x="0" y="324643"/>
        <a:ext cx="2571749" cy="1543050"/>
      </dsp:txXfrm>
    </dsp:sp>
    <dsp:sp modelId="{799703A1-E556-4EF4-944C-0E1F8D4AE66E}">
      <dsp:nvSpPr>
        <dsp:cNvPr id="0" name=""/>
        <dsp:cNvSpPr/>
      </dsp:nvSpPr>
      <dsp:spPr>
        <a:xfrm>
          <a:off x="2828925" y="3246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Chemical reporting and enhanced review</a:t>
          </a:r>
        </a:p>
      </dsp:txBody>
      <dsp:txXfrm>
        <a:off x="2828925" y="324643"/>
        <a:ext cx="2571749" cy="1543050"/>
      </dsp:txXfrm>
    </dsp:sp>
    <dsp:sp modelId="{3508E690-DA08-4570-8CBD-F5D0586B333D}">
      <dsp:nvSpPr>
        <dsp:cNvPr id="0" name=""/>
        <dsp:cNvSpPr/>
      </dsp:nvSpPr>
      <dsp:spPr>
        <a:xfrm>
          <a:off x="5657849" y="3246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Continued review of air impacts and sources; how to monitor</a:t>
          </a:r>
        </a:p>
      </dsp:txBody>
      <dsp:txXfrm>
        <a:off x="5657849" y="324643"/>
        <a:ext cx="2571749" cy="1543050"/>
      </dsp:txXfrm>
    </dsp:sp>
    <dsp:sp modelId="{53082FE3-772E-44A0-A509-38E17B7F18C7}">
      <dsp:nvSpPr>
        <dsp:cNvPr id="0" name=""/>
        <dsp:cNvSpPr/>
      </dsp:nvSpPr>
      <dsp:spPr>
        <a:xfrm>
          <a:off x="0" y="21248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Water discharges from industrial facilities and  WWTF</a:t>
          </a:r>
        </a:p>
      </dsp:txBody>
      <dsp:txXfrm>
        <a:off x="0" y="2124869"/>
        <a:ext cx="2571749" cy="1543050"/>
      </dsp:txXfrm>
    </dsp:sp>
    <dsp:sp modelId="{169EF6AF-DFF6-4A02-BB4D-C3C71A736EEC}">
      <dsp:nvSpPr>
        <dsp:cNvPr id="0" name=""/>
        <dsp:cNvSpPr/>
      </dsp:nvSpPr>
      <dsp:spPr>
        <a:xfrm>
          <a:off x="2828925" y="21248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Adding PFAS as CERCLA hazardous substance (delayed to Feb 2024)</a:t>
          </a:r>
        </a:p>
      </dsp:txBody>
      <dsp:txXfrm>
        <a:off x="2828925" y="2124869"/>
        <a:ext cx="2571749" cy="1543050"/>
      </dsp:txXfrm>
    </dsp:sp>
    <dsp:sp modelId="{A60FA1A7-252C-467C-B027-72F11E5D6A35}">
      <dsp:nvSpPr>
        <dsp:cNvPr id="0" name=""/>
        <dsp:cNvSpPr/>
      </dsp:nvSpPr>
      <dsp:spPr>
        <a:xfrm>
          <a:off x="5657849" y="21248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Residual PFAS in soils and groundwater from historic operations or use of AFFF</a:t>
          </a:r>
        </a:p>
      </dsp:txBody>
      <dsp:txXfrm>
        <a:off x="5657849" y="2124869"/>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45CB6-2991-4440-80E8-EC136BF23B31}">
      <dsp:nvSpPr>
        <dsp:cNvPr id="0" name=""/>
        <dsp:cNvSpPr/>
      </dsp:nvSpPr>
      <dsp:spPr>
        <a:xfrm>
          <a:off x="0" y="468170"/>
          <a:ext cx="5111749" cy="230221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729" tIns="458216" rIns="396729" bIns="156464"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a:t>Fire Fighting Training Facilities</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t>Landfills</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t>Wastewater treatment facilities</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t>Brownfields</a:t>
          </a:r>
        </a:p>
      </dsp:txBody>
      <dsp:txXfrm>
        <a:off x="0" y="468170"/>
        <a:ext cx="5111749" cy="2302210"/>
      </dsp:txXfrm>
    </dsp:sp>
    <dsp:sp modelId="{E53A67DD-6113-4ADF-AE13-389CF667E03F}">
      <dsp:nvSpPr>
        <dsp:cNvPr id="0" name=""/>
        <dsp:cNvSpPr/>
      </dsp:nvSpPr>
      <dsp:spPr>
        <a:xfrm>
          <a:off x="255587" y="23968"/>
          <a:ext cx="3578225"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48" tIns="0" rIns="135248" bIns="0" numCol="1" spcCol="1270" anchor="ctr" anchorCtr="0">
          <a:noAutofit/>
        </a:bodyPr>
        <a:lstStyle/>
        <a:p>
          <a:pPr marL="0" lvl="0" indent="0" algn="l" defTabSz="977900">
            <a:lnSpc>
              <a:spcPct val="90000"/>
            </a:lnSpc>
            <a:spcBef>
              <a:spcPct val="0"/>
            </a:spcBef>
            <a:spcAft>
              <a:spcPct val="35000"/>
            </a:spcAft>
            <a:buNone/>
          </a:pPr>
          <a:r>
            <a:rPr lang="en-US" sz="2200" kern="1200"/>
            <a:t>Where PFAS might be found</a:t>
          </a:r>
        </a:p>
      </dsp:txBody>
      <dsp:txXfrm>
        <a:off x="295936" y="64317"/>
        <a:ext cx="3497526" cy="745861"/>
      </dsp:txXfrm>
    </dsp:sp>
    <dsp:sp modelId="{DD897118-6434-4710-8E1C-62CADE5BFB99}">
      <dsp:nvSpPr>
        <dsp:cNvPr id="0" name=""/>
        <dsp:cNvSpPr/>
      </dsp:nvSpPr>
      <dsp:spPr>
        <a:xfrm>
          <a:off x="0" y="3303939"/>
          <a:ext cx="5111749" cy="25252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6729" tIns="458216" rIns="396729" bIns="156464"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a:t>Seek Advice </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t>Continue to learn about new developments, grant funds, resources</a:t>
          </a:r>
        </a:p>
        <a:p>
          <a:pPr marL="228600" lvl="1" indent="-228600" algn="l" defTabSz="977900">
            <a:lnSpc>
              <a:spcPct val="90000"/>
            </a:lnSpc>
            <a:spcBef>
              <a:spcPct val="0"/>
            </a:spcBef>
            <a:spcAft>
              <a:spcPct val="15000"/>
            </a:spcAft>
            <a:buFont typeface="Arial" panose="020B0604020202020204" pitchFamily="34" charset="0"/>
            <a:buChar char="•"/>
          </a:pPr>
          <a:r>
            <a:rPr lang="en-US" sz="2200" kern="1200"/>
            <a:t>Ask questions</a:t>
          </a:r>
        </a:p>
        <a:p>
          <a:pPr marL="228600" lvl="1" indent="-228600" algn="l" defTabSz="977900">
            <a:lnSpc>
              <a:spcPct val="90000"/>
            </a:lnSpc>
            <a:spcBef>
              <a:spcPct val="0"/>
            </a:spcBef>
            <a:spcAft>
              <a:spcPct val="15000"/>
            </a:spcAft>
            <a:buFont typeface="Arial" panose="020B0604020202020204" pitchFamily="34" charset="0"/>
            <a:buChar char="•"/>
          </a:pPr>
          <a:endParaRPr lang="en-US" sz="2200" kern="1200"/>
        </a:p>
      </dsp:txBody>
      <dsp:txXfrm>
        <a:off x="0" y="3303939"/>
        <a:ext cx="5111749" cy="2525204"/>
      </dsp:txXfrm>
    </dsp:sp>
    <dsp:sp modelId="{EED43D04-BD3A-4CC4-8D1C-A806D2CC03FF}">
      <dsp:nvSpPr>
        <dsp:cNvPr id="0" name=""/>
        <dsp:cNvSpPr/>
      </dsp:nvSpPr>
      <dsp:spPr>
        <a:xfrm>
          <a:off x="255587" y="2890659"/>
          <a:ext cx="3578225"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248" tIns="0" rIns="135248" bIns="0" numCol="1" spcCol="1270" anchor="ctr" anchorCtr="0">
          <a:noAutofit/>
        </a:bodyPr>
        <a:lstStyle/>
        <a:p>
          <a:pPr marL="0" lvl="0" indent="0" algn="l" defTabSz="977900">
            <a:lnSpc>
              <a:spcPct val="90000"/>
            </a:lnSpc>
            <a:spcBef>
              <a:spcPct val="0"/>
            </a:spcBef>
            <a:spcAft>
              <a:spcPct val="35000"/>
            </a:spcAft>
            <a:buNone/>
          </a:pPr>
          <a:r>
            <a:rPr lang="en-US" sz="2200" kern="1200"/>
            <a:t>What Can You Do:</a:t>
          </a:r>
        </a:p>
      </dsp:txBody>
      <dsp:txXfrm>
        <a:off x="295936" y="2931008"/>
        <a:ext cx="3497526" cy="7458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74FD5C-4A00-4E29-AB83-4FA3D2D2A724}"/>
              </a:ext>
            </a:extLst>
          </p:cNvPr>
          <p:cNvSpPr>
            <a:spLocks noGrp="1" noChangeArrowheads="1"/>
          </p:cNvSpPr>
          <p:nvPr>
            <p:ph type="hdr" sz="quarter"/>
          </p:nvPr>
        </p:nvSpPr>
        <p:spPr bwMode="auto">
          <a:xfrm>
            <a:off x="0" y="0"/>
            <a:ext cx="3038475" cy="465138"/>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3" name="Rectangle 3">
            <a:extLst>
              <a:ext uri="{FF2B5EF4-FFF2-40B4-BE49-F238E27FC236}">
                <a16:creationId xmlns:a16="http://schemas.microsoft.com/office/drawing/2014/main" id="{FCEA3BBA-FBEC-4114-8D59-37DC337FBEC5}"/>
              </a:ext>
            </a:extLst>
          </p:cNvPr>
          <p:cNvSpPr>
            <a:spLocks noGrp="1" noChangeArrowheads="1"/>
          </p:cNvSpPr>
          <p:nvPr>
            <p:ph type="dt" sz="quarter" idx="1"/>
          </p:nvPr>
        </p:nvSpPr>
        <p:spPr bwMode="auto">
          <a:xfrm>
            <a:off x="3970338" y="0"/>
            <a:ext cx="3038475" cy="465138"/>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algn="r" defTabSz="931863">
              <a:defRPr sz="1200">
                <a:latin typeface="Arial"/>
                <a:ea typeface="ＭＳ Ｐゴシック" pitchFamily="34" charset="-128"/>
                <a:cs typeface="+mn-cs"/>
              </a:defRPr>
            </a:lvl1pPr>
          </a:lstStyle>
          <a:p>
            <a:pPr>
              <a:defRPr/>
            </a:pPr>
            <a:endParaRPr lang="en-US"/>
          </a:p>
        </p:txBody>
      </p:sp>
      <p:sp>
        <p:nvSpPr>
          <p:cNvPr id="25604" name="Rectangle 4">
            <a:extLst>
              <a:ext uri="{FF2B5EF4-FFF2-40B4-BE49-F238E27FC236}">
                <a16:creationId xmlns:a16="http://schemas.microsoft.com/office/drawing/2014/main" id="{16C896C9-300F-463F-AA08-D930AF6D19E6}"/>
              </a:ext>
            </a:extLst>
          </p:cNvPr>
          <p:cNvSpPr>
            <a:spLocks noGrp="1" noChangeArrowheads="1"/>
          </p:cNvSpPr>
          <p:nvPr>
            <p:ph type="ftr" sz="quarter" idx="2"/>
          </p:nvPr>
        </p:nvSpPr>
        <p:spPr bwMode="auto">
          <a:xfrm>
            <a:off x="0" y="8829675"/>
            <a:ext cx="3038475" cy="465138"/>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5" name="Rectangle 5">
            <a:extLst>
              <a:ext uri="{FF2B5EF4-FFF2-40B4-BE49-F238E27FC236}">
                <a16:creationId xmlns:a16="http://schemas.microsoft.com/office/drawing/2014/main" id="{98E17688-105A-4FAE-8723-41929C1ABD02}"/>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algn="r" defTabSz="931863">
              <a:defRPr sz="1200"/>
            </a:lvl1pPr>
          </a:lstStyle>
          <a:p>
            <a:fld id="{0008B003-DED2-4F8D-B588-112DDB54CE28}"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217BFF9-6F00-470F-A561-87ACC29B839B}"/>
              </a:ext>
            </a:extLst>
          </p:cNvPr>
          <p:cNvSpPr>
            <a:spLocks noGrp="1" noChangeArrowheads="1"/>
          </p:cNvSpPr>
          <p:nvPr>
            <p:ph type="hdr" sz="quarter"/>
          </p:nvPr>
        </p:nvSpPr>
        <p:spPr bwMode="auto">
          <a:xfrm>
            <a:off x="0" y="0"/>
            <a:ext cx="3038475" cy="4651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3" name="Rectangle 3">
            <a:extLst>
              <a:ext uri="{FF2B5EF4-FFF2-40B4-BE49-F238E27FC236}">
                <a16:creationId xmlns:a16="http://schemas.microsoft.com/office/drawing/2014/main" id="{DC230797-34B0-4417-A431-65451A29601D}"/>
              </a:ext>
            </a:extLst>
          </p:cNvPr>
          <p:cNvSpPr>
            <a:spLocks noGrp="1" noChangeArrowheads="1"/>
          </p:cNvSpPr>
          <p:nvPr>
            <p:ph type="dt" idx="1"/>
          </p:nvPr>
        </p:nvSpPr>
        <p:spPr bwMode="auto">
          <a:xfrm>
            <a:off x="3970338" y="0"/>
            <a:ext cx="3038475" cy="4651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a:defRPr sz="1200">
                <a:latin typeface="Arial"/>
                <a:ea typeface="ＭＳ Ｐゴシック" pitchFamily="34" charset="-128"/>
                <a:cs typeface="+mn-cs"/>
              </a:defRPr>
            </a:lvl1pPr>
          </a:lstStyle>
          <a:p>
            <a:pPr>
              <a:defRPr/>
            </a:pPr>
            <a:endParaRPr lang="en-US"/>
          </a:p>
        </p:txBody>
      </p:sp>
      <p:sp>
        <p:nvSpPr>
          <p:cNvPr id="6148" name="Rectangle 4">
            <a:extLst>
              <a:ext uri="{FF2B5EF4-FFF2-40B4-BE49-F238E27FC236}">
                <a16:creationId xmlns:a16="http://schemas.microsoft.com/office/drawing/2014/main" id="{33745108-E583-4BCB-A24F-EE2D751A6A8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5" name="Rectangle 5">
            <a:extLst>
              <a:ext uri="{FF2B5EF4-FFF2-40B4-BE49-F238E27FC236}">
                <a16:creationId xmlns:a16="http://schemas.microsoft.com/office/drawing/2014/main" id="{2772F290-4D45-411B-A983-8E56BCC505B6}"/>
              </a:ext>
            </a:extLst>
          </p:cNvPr>
          <p:cNvSpPr>
            <a:spLocks noGrp="1" noChangeArrowheads="1"/>
          </p:cNvSpPr>
          <p:nvPr>
            <p:ph type="body" sz="quarter" idx="3"/>
          </p:nvPr>
        </p:nvSpPr>
        <p:spPr bwMode="auto">
          <a:xfrm>
            <a:off x="701675" y="4416425"/>
            <a:ext cx="5607050" cy="41830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a:extLst>
              <a:ext uri="{FF2B5EF4-FFF2-40B4-BE49-F238E27FC236}">
                <a16:creationId xmlns:a16="http://schemas.microsoft.com/office/drawing/2014/main" id="{F0AE5438-B246-4B91-B903-CA7E717BBAA0}"/>
              </a:ext>
            </a:extLst>
          </p:cNvPr>
          <p:cNvSpPr>
            <a:spLocks noGrp="1" noChangeArrowheads="1"/>
          </p:cNvSpPr>
          <p:nvPr>
            <p:ph type="ftr" sz="quarter" idx="4"/>
          </p:nvPr>
        </p:nvSpPr>
        <p:spPr bwMode="auto">
          <a:xfrm>
            <a:off x="0" y="8829675"/>
            <a:ext cx="3038475" cy="465138"/>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7" name="Rectangle 7">
            <a:extLst>
              <a:ext uri="{FF2B5EF4-FFF2-40B4-BE49-F238E27FC236}">
                <a16:creationId xmlns:a16="http://schemas.microsoft.com/office/drawing/2014/main" id="{7333735C-FA7B-4DCF-B163-3CB28365AA23}"/>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lgn="r">
              <a:defRPr sz="1200"/>
            </a:lvl1pPr>
          </a:lstStyle>
          <a:p>
            <a:fld id="{059A2E88-0391-4F9A-8393-4B506B9C9FF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52"/>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2B3222D-5493-4A04-B30B-059F4B2CF4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67DD21C6-2A82-428E-984C-AFBF33C8E24D}" type="slidenum">
              <a:rPr lang="en-US" altLang="en-US">
                <a:cs typeface="Arial" panose="020B0604020202020204" pitchFamily="34" charset="0"/>
              </a:rPr>
              <a:pPr eaLnBrk="1" hangingPunct="1">
                <a:spcBef>
                  <a:spcPct val="0"/>
                </a:spcBef>
              </a:pPr>
              <a:t>1</a:t>
            </a:fld>
            <a:endParaRPr lang="en-US" altLang="en-US">
              <a:cs typeface="Arial" panose="020B0604020202020204" pitchFamily="34" charset="0"/>
            </a:endParaRPr>
          </a:p>
        </p:txBody>
      </p:sp>
      <p:sp>
        <p:nvSpPr>
          <p:cNvPr id="7171" name="Rectangle 2">
            <a:extLst>
              <a:ext uri="{FF2B5EF4-FFF2-40B4-BE49-F238E27FC236}">
                <a16:creationId xmlns:a16="http://schemas.microsoft.com/office/drawing/2014/main" id="{8DA9584F-327A-476C-9A64-1777A39D08DB}"/>
              </a:ext>
            </a:extLst>
          </p:cNvPr>
          <p:cNvSpPr>
            <a:spLocks noGrp="1" noRot="1" noChangeAspect="1" noChangeArrowheads="1" noTextEdit="1"/>
          </p:cNvSpPr>
          <p:nvPr>
            <p:ph type="sldImg"/>
          </p:nvPr>
        </p:nvSpPr>
        <p:spPr>
          <a:noFill/>
        </p:spPr>
      </p:sp>
      <p:sp>
        <p:nvSpPr>
          <p:cNvPr id="7172" name="Rectangle 3">
            <a:extLst>
              <a:ext uri="{FF2B5EF4-FFF2-40B4-BE49-F238E27FC236}">
                <a16:creationId xmlns:a16="http://schemas.microsoft.com/office/drawing/2014/main" id="{CC701C0F-2D6A-43FF-A8B5-3B19481477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A2E88-0391-4F9A-8393-4B506B9C9FF5}" type="slidenum">
              <a:rPr lang="en-US" altLang="en-US" smtClean="0"/>
              <a:t>2</a:t>
            </a:fld>
            <a:endParaRPr lang="en-US" altLang="en-US"/>
          </a:p>
        </p:txBody>
      </p:sp>
    </p:spTree>
    <p:extLst>
      <p:ext uri="{BB962C8B-B14F-4D97-AF65-F5344CB8AC3E}">
        <p14:creationId xmlns:p14="http://schemas.microsoft.com/office/powerpoint/2010/main" val="391506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429C823-58F1-441B-96B3-C8BC71A94F62}"/>
              </a:ext>
            </a:extLst>
          </p:cNvPr>
          <p:cNvSpPr>
            <a:spLocks noGrp="1" noRot="1" noChangeAspect="1" noTextEdit="1"/>
          </p:cNvSpPr>
          <p:nvPr>
            <p:ph type="sldImg"/>
          </p:nvPr>
        </p:nvSpPr>
        <p:spPr>
          <a:noFill/>
        </p:spPr>
      </p:sp>
      <p:sp>
        <p:nvSpPr>
          <p:cNvPr id="8195" name="Notes Placeholder 2">
            <a:extLst>
              <a:ext uri="{FF2B5EF4-FFF2-40B4-BE49-F238E27FC236}">
                <a16:creationId xmlns:a16="http://schemas.microsoft.com/office/drawing/2014/main" id="{9C7198FD-9980-4990-BD47-13E01AC54FD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7F1596D2-2390-4A40-A338-3AA912B7C73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3272D602-BE8C-4DB9-A6EB-B8242541B588}" type="slidenum">
              <a:rPr lang="en-US" altLang="en-US">
                <a:cs typeface="Arial" panose="020B0604020202020204" pitchFamily="34" charset="0"/>
              </a:rPr>
              <a:pPr eaLnBrk="1" hangingPunct="1">
                <a:spcBef>
                  <a:spcPct val="0"/>
                </a:spcBef>
              </a:pPr>
              <a:t>3</a:t>
            </a:fld>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A2E88-0391-4F9A-8393-4B506B9C9FF5}" type="slidenum">
              <a:rPr lang="en-US" altLang="en-US" smtClean="0"/>
              <a:t>4</a:t>
            </a:fld>
            <a:endParaRPr lang="en-US" altLang="en-US"/>
          </a:p>
        </p:txBody>
      </p:sp>
    </p:spTree>
    <p:extLst>
      <p:ext uri="{BB962C8B-B14F-4D97-AF65-F5344CB8AC3E}">
        <p14:creationId xmlns:p14="http://schemas.microsoft.com/office/powerpoint/2010/main" val="267835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584E2148-E52A-4AB6-8B10-784C6F846297}"/>
              </a:ext>
            </a:extLst>
          </p:cNvPr>
          <p:cNvSpPr>
            <a:spLocks noGrp="1" noRot="1" noChangeAspect="1" noTextEdit="1"/>
          </p:cNvSpPr>
          <p:nvPr>
            <p:ph type="sldImg"/>
          </p:nvPr>
        </p:nvSpPr>
        <p:spPr>
          <a:noFill/>
        </p:spPr>
      </p:sp>
      <p:sp>
        <p:nvSpPr>
          <p:cNvPr id="9219" name="Notes Placeholder 2">
            <a:extLst>
              <a:ext uri="{FF2B5EF4-FFF2-40B4-BE49-F238E27FC236}">
                <a16:creationId xmlns:a16="http://schemas.microsoft.com/office/drawing/2014/main" id="{1B0BE969-1DED-4E9A-8AD1-65466CD953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FF275677-2170-4F69-ABB0-070138C3BA0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3844021E-5659-4B51-B7F6-5AAD20D964D6}" type="slidenum">
              <a:rPr lang="en-US" altLang="en-US">
                <a:cs typeface="Arial" panose="020B0604020202020204" pitchFamily="34" charset="0"/>
              </a:rPr>
              <a:pPr eaLnBrk="1" hangingPunct="1">
                <a:spcBef>
                  <a:spcPct val="0"/>
                </a:spcBef>
              </a:pPr>
              <a:t>5</a:t>
            </a:fld>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EBE9D69-3652-43BD-AA8B-CABC56400364}"/>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CE7F65C3-43A1-4AA7-8D58-1B41A44AB6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90C92F9B-AFA5-442C-BCA4-E3394FC5318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Arial" panose="020B0604020202020204" pitchFamily="34" charset="0"/>
                <a:ea typeface="ＭＳ Ｐゴシック" pitchFamily="34" charset="-128"/>
              </a:defRPr>
            </a:lvl1pPr>
            <a:lvl2pPr marL="770711" indent="-296427">
              <a:spcBef>
                <a:spcPct val="30000"/>
              </a:spcBef>
              <a:defRPr sz="1300">
                <a:solidFill>
                  <a:schemeClr val="tx1"/>
                </a:solidFill>
                <a:latin typeface="Arial" panose="020B0604020202020204" pitchFamily="34" charset="0"/>
                <a:ea typeface="ＭＳ Ｐゴシック" pitchFamily="34" charset="-128"/>
              </a:defRPr>
            </a:lvl2pPr>
            <a:lvl3pPr marL="1185710" indent="-237142">
              <a:spcBef>
                <a:spcPct val="30000"/>
              </a:spcBef>
              <a:defRPr sz="1300">
                <a:solidFill>
                  <a:schemeClr val="tx1"/>
                </a:solidFill>
                <a:latin typeface="Arial" panose="020B0604020202020204" pitchFamily="34" charset="0"/>
                <a:ea typeface="ＭＳ Ｐゴシック" pitchFamily="34" charset="-128"/>
              </a:defRPr>
            </a:lvl3pPr>
            <a:lvl4pPr marL="1659994" indent="-237142">
              <a:spcBef>
                <a:spcPct val="30000"/>
              </a:spcBef>
              <a:defRPr sz="1300">
                <a:solidFill>
                  <a:schemeClr val="tx1"/>
                </a:solidFill>
                <a:latin typeface="Arial" panose="020B0604020202020204" pitchFamily="34" charset="0"/>
                <a:ea typeface="ＭＳ Ｐゴシック" pitchFamily="34" charset="-128"/>
              </a:defRPr>
            </a:lvl4pPr>
            <a:lvl5pPr marL="2134277" indent="-237142">
              <a:spcBef>
                <a:spcPct val="30000"/>
              </a:spcBef>
              <a:defRPr sz="1300">
                <a:solidFill>
                  <a:schemeClr val="tx1"/>
                </a:solidFill>
                <a:latin typeface="Arial" panose="020B0604020202020204" pitchFamily="34" charset="0"/>
                <a:ea typeface="ＭＳ Ｐゴシック" pitchFamily="34" charset="-128"/>
              </a:defRPr>
            </a:lvl5pPr>
            <a:lvl6pPr marL="2608561" indent="-237142" eaLnBrk="0" fontAlgn="base" hangingPunct="0">
              <a:spcBef>
                <a:spcPct val="30000"/>
              </a:spcBef>
              <a:spcAft>
                <a:spcPct val="0"/>
              </a:spcAft>
              <a:defRPr sz="1300">
                <a:solidFill>
                  <a:schemeClr val="tx1"/>
                </a:solidFill>
                <a:latin typeface="Arial" panose="020B0604020202020204" pitchFamily="34" charset="0"/>
                <a:ea typeface="ＭＳ Ｐゴシック" pitchFamily="34" charset="-128"/>
              </a:defRPr>
            </a:lvl6pPr>
            <a:lvl7pPr marL="3082845" indent="-237142" eaLnBrk="0" fontAlgn="base" hangingPunct="0">
              <a:spcBef>
                <a:spcPct val="30000"/>
              </a:spcBef>
              <a:spcAft>
                <a:spcPct val="0"/>
              </a:spcAft>
              <a:defRPr sz="1300">
                <a:solidFill>
                  <a:schemeClr val="tx1"/>
                </a:solidFill>
                <a:latin typeface="Arial" panose="020B0604020202020204" pitchFamily="34" charset="0"/>
                <a:ea typeface="ＭＳ Ｐゴシック" pitchFamily="34" charset="-128"/>
              </a:defRPr>
            </a:lvl7pPr>
            <a:lvl8pPr marL="3557128" indent="-237142" eaLnBrk="0" fontAlgn="base" hangingPunct="0">
              <a:spcBef>
                <a:spcPct val="30000"/>
              </a:spcBef>
              <a:spcAft>
                <a:spcPct val="0"/>
              </a:spcAft>
              <a:defRPr sz="1300">
                <a:solidFill>
                  <a:schemeClr val="tx1"/>
                </a:solidFill>
                <a:latin typeface="Arial" panose="020B0604020202020204" pitchFamily="34" charset="0"/>
                <a:ea typeface="ＭＳ Ｐゴシック" pitchFamily="34" charset="-128"/>
              </a:defRPr>
            </a:lvl8pPr>
            <a:lvl9pPr marL="4031413" indent="-237142" eaLnBrk="0" fontAlgn="base" hangingPunct="0">
              <a:spcBef>
                <a:spcPct val="30000"/>
              </a:spcBef>
              <a:spcAft>
                <a:spcPct val="0"/>
              </a:spcAft>
              <a:defRPr sz="1300">
                <a:solidFill>
                  <a:schemeClr val="tx1"/>
                </a:solidFill>
                <a:latin typeface="Arial" panose="020B0604020202020204"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0BEC1750-7D66-413B-8173-BF6933E2C36F}" type="slidenum">
              <a:rPr kumimoji="0" lang="en-US" altLang="en-US" sz="1300" b="0" i="0" u="none" strike="noStrike" kern="1200" cap="none" spc="0" normalizeH="0" baseline="0" noProof="0" smtClean="0">
                <a:ln>
                  <a:noFill/>
                </a:ln>
                <a:solidFill>
                  <a:srgbClr val="000000"/>
                </a:solidFill>
                <a:uLnTx/>
                <a:uFillTx/>
                <a:latin typeface="Arial" panose="020B0604020202020204" pitchFamily="34" charset="0"/>
                <a:ea typeface="ＭＳ Ｐゴシック"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en-US" altLang="en-US" sz="1300" b="0" i="0" u="none" strike="noStrike" kern="1200" cap="none" spc="0" normalizeH="0" baseline="0" noProof="0">
              <a:ln>
                <a:noFill/>
              </a:ln>
              <a:solidFill>
                <a:srgbClr val="000000"/>
              </a:solidFill>
              <a:uLnTx/>
              <a:uFillTx/>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BB5B591-FB79-4143-A6F6-B05A0CDC0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46100" y="304800"/>
            <a:ext cx="2509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Title Placeholder 1"/>
          <p:cNvSpPr>
            <a:spLocks noGrp="1"/>
          </p:cNvSpPr>
          <p:nvPr>
            <p:ph type="ctrTitle"/>
          </p:nvPr>
        </p:nvSpPr>
        <p:spPr>
          <a:xfrm>
            <a:off x="457200" y="2133600"/>
            <a:ext cx="7772400" cy="1470025"/>
          </a:xfrm>
        </p:spPr>
        <p:txBody>
          <a:bodyPr/>
          <a:lstStyle>
            <a:lvl1pPr>
              <a:defRPr>
                <a:solidFill>
                  <a:srgbClr val="274268"/>
                </a:solidFill>
                <a:latin typeface="Arial Narrow"/>
                <a:cs typeface="Arial Narrow"/>
              </a:defRPr>
            </a:lvl1pPr>
          </a:lstStyle>
          <a:p>
            <a:pPr lvl="0"/>
            <a:r>
              <a:rPr lang="en-US" noProof="0"/>
              <a:t>Click to edit Master title style</a:t>
            </a:r>
          </a:p>
        </p:txBody>
      </p:sp>
      <p:sp>
        <p:nvSpPr>
          <p:cNvPr id="140291" name="Text Placeholder 2"/>
          <p:cNvSpPr>
            <a:spLocks noGrp="1"/>
          </p:cNvSpPr>
          <p:nvPr>
            <p:ph type="subTitle" idx="1"/>
          </p:nvPr>
        </p:nvSpPr>
        <p:spPr>
          <a:xfrm>
            <a:off x="457200" y="3581400"/>
            <a:ext cx="6400800" cy="1752600"/>
          </a:xfrm>
        </p:spPr>
        <p:txBody>
          <a:bodyPr/>
          <a:lstStyle>
            <a:lvl1pPr marL="0" indent="0">
              <a:buFont typeface="Arial" charset="0"/>
              <a:buNone/>
              <a:defRPr>
                <a:solidFill>
                  <a:schemeClr val="tx1"/>
                </a:solidFill>
              </a:defRPr>
            </a:lvl1pPr>
          </a:lstStyle>
          <a:p>
            <a:pPr lvl="0"/>
            <a:r>
              <a:rPr lang="en-US" noProof="0"/>
              <a:t>Click to edit Master subtitle style</a:t>
            </a:r>
          </a:p>
        </p:txBody>
      </p:sp>
    </p:spTree>
    <p:extLst>
      <p:ext uri="{BB962C8B-B14F-4D97-AF65-F5344CB8AC3E}">
        <p14:creationId xmlns:p14="http://schemas.microsoft.com/office/powerpoint/2010/main" val="30241884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474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055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44353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814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74268"/>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26233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629400" cy="1143000"/>
          </a:xfrm>
        </p:spPr>
        <p:txBody>
          <a:bodyPr/>
          <a:lstStyle/>
          <a:p>
            <a:r>
              <a:rPr lang="en-US"/>
              <a:t>Click to edit Master title style</a:t>
            </a:r>
          </a:p>
        </p:txBody>
      </p:sp>
      <p:sp>
        <p:nvSpPr>
          <p:cNvPr id="3" name="Content Placeholder 2"/>
          <p:cNvSpPr>
            <a:spLocks noGrp="1"/>
          </p:cNvSpPr>
          <p:nvPr>
            <p:ph sz="half" idx="1"/>
          </p:nvPr>
        </p:nvSpPr>
        <p:spPr>
          <a:xfrm>
            <a:off x="457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569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209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60675"/>
            <a:ext cx="40401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209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606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5987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4268"/>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7612353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4247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57400"/>
            <a:ext cx="30083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96595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432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C6CC53-F509-4722-81DB-C41E455298F7}"/>
              </a:ext>
            </a:extLst>
          </p:cNvPr>
          <p:cNvSpPr>
            <a:spLocks noGrp="1"/>
          </p:cNvSpPr>
          <p:nvPr>
            <p:ph type="title"/>
          </p:nvPr>
        </p:nvSpPr>
        <p:spPr bwMode="auto">
          <a:xfrm>
            <a:off x="457200" y="914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7A041B0D-CC3A-4058-B113-7A25CF64F5E1}"/>
              </a:ext>
            </a:extLst>
          </p:cNvPr>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a:extLst>
              <a:ext uri="{FF2B5EF4-FFF2-40B4-BE49-F238E27FC236}">
                <a16:creationId xmlns:a16="http://schemas.microsoft.com/office/drawing/2014/main" id="{D476C103-4E38-4031-80B9-26FAFBD249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400050" y="241300"/>
            <a:ext cx="1228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1914F176-46EE-4DC3-8EA5-CE3DAE832C13}"/>
              </a:ext>
            </a:extLst>
          </p:cNvPr>
          <p:cNvSpPr>
            <a:spLocks noChangeArrowheads="1"/>
          </p:cNvSpPr>
          <p:nvPr userDrawn="1"/>
        </p:nvSpPr>
        <p:spPr bwMode="auto">
          <a:xfrm>
            <a:off x="476250" y="6407150"/>
            <a:ext cx="866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eaLnBrk="1" hangingPunct="1">
              <a:defRPr/>
            </a:pPr>
            <a:r>
              <a:rPr lang="en-US" altLang="en-US" baseline="30000">
                <a:solidFill>
                  <a:srgbClr val="000000"/>
                </a:solidFill>
                <a:latin typeface="Arial Narrow" panose="020B0606020202030204" pitchFamily="34" charset="0"/>
              </a:rPr>
              <a:t>CONNECTICUT   </a:t>
            </a:r>
            <a:r>
              <a:rPr lang="en-US" altLang="en-US" baseline="30000">
                <a:solidFill>
                  <a:srgbClr val="E86C1F"/>
                </a:solidFill>
                <a:latin typeface="Arial Narrow" panose="020B0606020202030204" pitchFamily="34" charset="0"/>
              </a:rPr>
              <a:t>+ </a:t>
            </a:r>
            <a:r>
              <a:rPr lang="en-US" altLang="en-US" baseline="30000">
                <a:solidFill>
                  <a:srgbClr val="000000"/>
                </a:solidFill>
                <a:latin typeface="Arial Narrow" panose="020B0606020202030204" pitchFamily="34" charset="0"/>
              </a:rPr>
              <a:t>  MASSACHUSETTS   </a:t>
            </a:r>
            <a:r>
              <a:rPr lang="en-US" altLang="en-US" baseline="30000">
                <a:solidFill>
                  <a:srgbClr val="E86C1F"/>
                </a:solidFill>
                <a:latin typeface="Arial Narrow" panose="020B0606020202030204" pitchFamily="34" charset="0"/>
              </a:rPr>
              <a:t>+</a:t>
            </a:r>
            <a:r>
              <a:rPr lang="en-US" altLang="en-US" baseline="30000">
                <a:solidFill>
                  <a:srgbClr val="000000"/>
                </a:solidFill>
                <a:latin typeface="Arial Narrow" panose="020B0606020202030204" pitchFamily="34" charset="0"/>
              </a:rPr>
              <a:t>   NEW YORK				</a:t>
            </a:r>
            <a:r>
              <a:rPr lang="en-US" altLang="en-US">
                <a:solidFill>
                  <a:srgbClr val="000000"/>
                </a:solidFill>
                <a:latin typeface="Arial Narrow" panose="020B0606020202030204" pitchFamily="34" charset="0"/>
              </a:rPr>
              <a:t>            </a:t>
            </a:r>
            <a:r>
              <a:rPr lang="en-US" altLang="en-US" baseline="30000">
                <a:solidFill>
                  <a:srgbClr val="000000"/>
                </a:solidFill>
                <a:latin typeface="Arial Narrow" panose="020B0606020202030204" pitchFamily="34" charset="0"/>
              </a:rPr>
              <a:t>murthalaw.com</a:t>
            </a:r>
          </a:p>
        </p:txBody>
      </p:sp>
    </p:spTree>
  </p:cSld>
  <p:clrMap bg1="lt1" tx1="dk1" bg2="lt2" tx2="dk2" accent1="accent1" accent2="accent2" accent3="accent3" accent4="accent4" accent5="accent5" accent6="accent6" hlink="hlink" folHlink="folHlink"/>
  <p:sldLayoutIdLst>
    <p:sldLayoutId id="2147483812"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txStyles>
    <p:titleStyle>
      <a:lvl1pPr algn="l" defTabSz="457200" rtl="0" eaLnBrk="1" fontAlgn="base" hangingPunct="1">
        <a:spcBef>
          <a:spcPct val="0"/>
        </a:spcBef>
        <a:spcAft>
          <a:spcPct val="0"/>
        </a:spcAft>
        <a:defRPr sz="4200">
          <a:solidFill>
            <a:srgbClr val="274268"/>
          </a:solidFill>
          <a:latin typeface="+mj-lt"/>
          <a:ea typeface="+mj-ea"/>
          <a:cs typeface="+mj-cs"/>
        </a:defRPr>
      </a:lvl1pPr>
      <a:lvl2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2pPr>
      <a:lvl3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3pPr>
      <a:lvl4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4pPr>
      <a:lvl5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5pPr>
      <a:lvl6pPr marL="4572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6pPr>
      <a:lvl7pPr marL="9144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7pPr>
      <a:lvl8pPr marL="13716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8pPr>
      <a:lvl9pPr marL="18288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9pPr>
    </p:titleStyle>
    <p:bodyStyle>
      <a:lvl1pPr marL="342900" indent="-3429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3000">
          <a:solidFill>
            <a:srgbClr val="00274C"/>
          </a:solidFill>
          <a:latin typeface="Arial Narrow"/>
          <a:ea typeface="+mn-ea"/>
          <a:cs typeface="Arial Narrow"/>
        </a:defRPr>
      </a:lvl1pPr>
      <a:lvl2pPr marL="742950" indent="-285750" algn="l" defTabSz="457200" rtl="0" eaLnBrk="1" fontAlgn="base" hangingPunct="1">
        <a:lnSpc>
          <a:spcPct val="120000"/>
        </a:lnSpc>
        <a:spcBef>
          <a:spcPct val="0"/>
        </a:spcBef>
        <a:spcAft>
          <a:spcPts val="1200"/>
        </a:spcAft>
        <a:buClr>
          <a:schemeClr val="accent2"/>
        </a:buClr>
        <a:buSzPct val="50000"/>
        <a:buFont typeface="Wingdings" panose="05000000000000000000" pitchFamily="2" charset="2"/>
        <a:buChar char=""/>
        <a:defRPr sz="2800">
          <a:solidFill>
            <a:srgbClr val="00274C"/>
          </a:solidFill>
          <a:latin typeface="Arial Narrow"/>
          <a:ea typeface="+mn-ea"/>
          <a:cs typeface="Arial Narrow"/>
        </a:defRPr>
      </a:lvl2pPr>
      <a:lvl3pPr marL="11430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400">
          <a:solidFill>
            <a:srgbClr val="00274C"/>
          </a:solidFill>
          <a:latin typeface="Arial Narrow"/>
          <a:ea typeface="+mn-ea"/>
          <a:cs typeface="Arial Narrow"/>
        </a:defRPr>
      </a:lvl3pPr>
      <a:lvl4pPr marL="16002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4pPr>
      <a:lvl5pPr marL="20574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5pPr>
      <a:lvl6pPr marL="25146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4B5A47-AA05-44CB-AEDC-8739296AD930}"/>
              </a:ext>
            </a:extLst>
          </p:cNvPr>
          <p:cNvSpPr>
            <a:spLocks noGrp="1"/>
          </p:cNvSpPr>
          <p:nvPr>
            <p:ph type="title"/>
          </p:nvPr>
        </p:nvSpPr>
        <p:spPr bwMode="auto">
          <a:xfrm>
            <a:off x="457200" y="914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0DB3995B-2DA2-4187-A575-A57CED7C5B8F}"/>
              </a:ext>
            </a:extLst>
          </p:cNvPr>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a:extLst>
              <a:ext uri="{FF2B5EF4-FFF2-40B4-BE49-F238E27FC236}">
                <a16:creationId xmlns:a16="http://schemas.microsoft.com/office/drawing/2014/main" id="{D138E47C-79B9-4189-8B29-4B22070855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00050" y="241300"/>
            <a:ext cx="1228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905D4471-2D05-4A70-8522-ECBFA614B0E8}"/>
              </a:ext>
            </a:extLst>
          </p:cNvPr>
          <p:cNvSpPr>
            <a:spLocks noChangeArrowheads="1"/>
          </p:cNvSpPr>
          <p:nvPr userDrawn="1"/>
        </p:nvSpPr>
        <p:spPr bwMode="auto">
          <a:xfrm>
            <a:off x="476250" y="6407150"/>
            <a:ext cx="3913188" cy="2762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defRPr/>
            </a:pPr>
            <a:r>
              <a:rPr lang="en-US" altLang="en-US" baseline="30000">
                <a:solidFill>
                  <a:srgbClr val="000000"/>
                </a:solidFill>
                <a:latin typeface="Myriad Pro" panose="020B0503030403020204" pitchFamily="34" charset="0"/>
              </a:rPr>
              <a:t>CONNECTICUT</a:t>
            </a:r>
            <a:r>
              <a:rPr lang="en-US" altLang="en-US" baseline="30000">
                <a:solidFill>
                  <a:srgbClr val="000000"/>
                </a:solidFill>
                <a:latin typeface="Myriad Pro Light" panose="020B0403030403020204" pitchFamily="34" charset="0"/>
              </a:rPr>
              <a:t>   </a:t>
            </a:r>
            <a:r>
              <a:rPr lang="en-US" altLang="en-US" baseline="30000">
                <a:solidFill>
                  <a:srgbClr val="E86C1F"/>
                </a:solidFill>
                <a:latin typeface="Myriad Pro Black SemiCond" panose="020B0903030403020204" pitchFamily="34" charset="0"/>
              </a:rPr>
              <a:t>+ </a:t>
            </a:r>
            <a:r>
              <a:rPr lang="en-US" altLang="en-US" baseline="30000">
                <a:solidFill>
                  <a:srgbClr val="000000"/>
                </a:solidFill>
                <a:latin typeface="Myriad Pro Light" panose="020B0403030403020204" pitchFamily="34" charset="0"/>
              </a:rPr>
              <a:t>  </a:t>
            </a:r>
            <a:r>
              <a:rPr lang="en-US" altLang="en-US" baseline="30000">
                <a:solidFill>
                  <a:srgbClr val="000000"/>
                </a:solidFill>
                <a:latin typeface="Myriad Pro" panose="020B0503030403020204" pitchFamily="34" charset="0"/>
              </a:rPr>
              <a:t>MASSACHUSETTS</a:t>
            </a:r>
            <a:r>
              <a:rPr lang="en-US" altLang="en-US" baseline="30000">
                <a:solidFill>
                  <a:srgbClr val="000000"/>
                </a:solidFill>
                <a:latin typeface="Myriad Pro Light" panose="020B0403030403020204" pitchFamily="34" charset="0"/>
              </a:rPr>
              <a:t>   </a:t>
            </a:r>
            <a:r>
              <a:rPr lang="en-US" altLang="en-US" baseline="30000">
                <a:solidFill>
                  <a:srgbClr val="E86C1F"/>
                </a:solidFill>
                <a:latin typeface="Myriad Pro Black SemiCond" panose="020B0903030403020204" pitchFamily="34" charset="0"/>
              </a:rPr>
              <a:t>+</a:t>
            </a:r>
            <a:r>
              <a:rPr lang="en-US" altLang="en-US" baseline="30000">
                <a:solidFill>
                  <a:srgbClr val="000000"/>
                </a:solidFill>
                <a:latin typeface="Myriad Pro Light" panose="020B0403030403020204" pitchFamily="34" charset="0"/>
              </a:rPr>
              <a:t>   </a:t>
            </a:r>
            <a:r>
              <a:rPr lang="en-US" altLang="en-US" baseline="30000">
                <a:solidFill>
                  <a:srgbClr val="000000"/>
                </a:solidFill>
                <a:latin typeface="Myriad Pro" panose="020B0503030403020204" pitchFamily="34" charset="0"/>
              </a:rPr>
              <a:t>NEW YORK</a:t>
            </a:r>
          </a:p>
        </p:txBody>
      </p:sp>
      <p:sp>
        <p:nvSpPr>
          <p:cNvPr id="7" name="Rectangle 3">
            <a:extLst>
              <a:ext uri="{FF2B5EF4-FFF2-40B4-BE49-F238E27FC236}">
                <a16:creationId xmlns:a16="http://schemas.microsoft.com/office/drawing/2014/main" id="{68A46FB4-7D1B-4338-9A75-F02976ED1FBA}"/>
              </a:ext>
            </a:extLst>
          </p:cNvPr>
          <p:cNvSpPr>
            <a:spLocks noChangeArrowheads="1"/>
          </p:cNvSpPr>
          <p:nvPr userDrawn="1"/>
        </p:nvSpPr>
        <p:spPr bwMode="auto">
          <a:xfrm>
            <a:off x="5505450" y="6407150"/>
            <a:ext cx="3105150" cy="2762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ＭＳ Ｐゴシック" pitchFamily="34" charset="-128"/>
              </a:defRPr>
            </a:lvl1pPr>
            <a:lvl2pPr marL="742950" indent="-285750" eaLnBrk="0" hangingPunct="0">
              <a:defRPr>
                <a:solidFill>
                  <a:schemeClr val="tx1"/>
                </a:solidFill>
                <a:latin typeface="Arial" panose="020B0604020202020204" pitchFamily="34" charset="0"/>
                <a:ea typeface="ＭＳ Ｐゴシック" pitchFamily="34" charset="-128"/>
              </a:defRPr>
            </a:lvl2pPr>
            <a:lvl3pPr marL="1143000" indent="-228600" eaLnBrk="0" hangingPunct="0">
              <a:defRPr>
                <a:solidFill>
                  <a:schemeClr val="tx1"/>
                </a:solidFill>
                <a:latin typeface="Arial" panose="020B0604020202020204" pitchFamily="34" charset="0"/>
                <a:ea typeface="ＭＳ Ｐゴシック" pitchFamily="34" charset="-128"/>
              </a:defRPr>
            </a:lvl3pPr>
            <a:lvl4pPr marL="1600200" indent="-228600" eaLnBrk="0" hangingPunct="0">
              <a:defRPr>
                <a:solidFill>
                  <a:schemeClr val="tx1"/>
                </a:solidFill>
                <a:latin typeface="Arial" panose="020B0604020202020204" pitchFamily="34" charset="0"/>
                <a:ea typeface="ＭＳ Ｐゴシック" pitchFamily="34" charset="-128"/>
              </a:defRPr>
            </a:lvl4pPr>
            <a:lvl5pPr marL="2057400" indent="-228600" eaLnBrk="0" hangingPunct="0">
              <a:defRPr>
                <a:solidFill>
                  <a:schemeClr val="tx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itchFamily="34" charset="-128"/>
              </a:defRPr>
            </a:lvl9pPr>
          </a:lstStyle>
          <a:p>
            <a:pPr eaLnBrk="1" hangingPunct="1">
              <a:defRPr/>
            </a:pPr>
            <a:r>
              <a:rPr lang="en-US" altLang="en-US" baseline="30000">
                <a:solidFill>
                  <a:srgbClr val="000000"/>
                </a:solidFill>
                <a:latin typeface="Myriad Pro" panose="020B0503030403020204" pitchFamily="34" charset="0"/>
              </a:rPr>
              <a:t>		murthalaw.com</a:t>
            </a:r>
          </a:p>
        </p:txBody>
      </p:sp>
    </p:spTree>
    <p:extLst>
      <p:ext uri="{BB962C8B-B14F-4D97-AF65-F5344CB8AC3E}">
        <p14:creationId xmlns:p14="http://schemas.microsoft.com/office/powerpoint/2010/main" val="2001566356"/>
      </p:ext>
    </p:extLst>
  </p:cSld>
  <p:clrMap bg1="lt1" tx1="dk1" bg2="lt2" tx2="dk2" accent1="accent1" accent2="accent2" accent3="accent3" accent4="accent4" accent5="accent5" accent6="accent6" hlink="hlink" folHlink="folHlink"/>
  <p:sldLayoutIdLst>
    <p:sldLayoutId id="2147483814" r:id="rId1"/>
  </p:sldLayoutIdLst>
  <p:transition/>
  <p:txStyles>
    <p:titleStyle>
      <a:lvl1pPr algn="l" defTabSz="457200" rtl="0" eaLnBrk="0" fontAlgn="base" hangingPunct="0">
        <a:spcBef>
          <a:spcPct val="0"/>
        </a:spcBef>
        <a:spcAft>
          <a:spcPct val="0"/>
        </a:spcAft>
        <a:defRPr sz="4200">
          <a:solidFill>
            <a:srgbClr val="274268"/>
          </a:solidFill>
          <a:latin typeface="+mj-lt"/>
          <a:ea typeface="+mj-ea"/>
          <a:cs typeface="+mj-cs"/>
        </a:defRPr>
      </a:lvl1pPr>
      <a:lvl2pPr algn="l" defTabSz="457200" rtl="0" eaLnBrk="0" fontAlgn="base" hangingPunct="0">
        <a:spcBef>
          <a:spcPct val="0"/>
        </a:spcBef>
        <a:spcAft>
          <a:spcPct val="0"/>
        </a:spcAft>
        <a:defRPr sz="4200">
          <a:solidFill>
            <a:srgbClr val="274268"/>
          </a:solidFill>
          <a:latin typeface="Arial"/>
          <a:ea typeface="ＭＳ Ｐゴシック" pitchFamily="34" charset="-128"/>
          <a:cs typeface="Arial"/>
        </a:defRPr>
      </a:lvl2pPr>
      <a:lvl3pPr algn="l" defTabSz="457200" rtl="0" eaLnBrk="0" fontAlgn="base" hangingPunct="0">
        <a:spcBef>
          <a:spcPct val="0"/>
        </a:spcBef>
        <a:spcAft>
          <a:spcPct val="0"/>
        </a:spcAft>
        <a:defRPr sz="4200">
          <a:solidFill>
            <a:srgbClr val="274268"/>
          </a:solidFill>
          <a:latin typeface="Arial"/>
          <a:ea typeface="ＭＳ Ｐゴシック" pitchFamily="34" charset="-128"/>
          <a:cs typeface="Arial"/>
        </a:defRPr>
      </a:lvl3pPr>
      <a:lvl4pPr algn="l" defTabSz="457200" rtl="0" eaLnBrk="0" fontAlgn="base" hangingPunct="0">
        <a:spcBef>
          <a:spcPct val="0"/>
        </a:spcBef>
        <a:spcAft>
          <a:spcPct val="0"/>
        </a:spcAft>
        <a:defRPr sz="4200">
          <a:solidFill>
            <a:srgbClr val="274268"/>
          </a:solidFill>
          <a:latin typeface="Arial"/>
          <a:ea typeface="ＭＳ Ｐゴシック" pitchFamily="34" charset="-128"/>
          <a:cs typeface="Arial"/>
        </a:defRPr>
      </a:lvl4pPr>
      <a:lvl5pPr algn="l" defTabSz="457200" rtl="0" eaLnBrk="0" fontAlgn="base" hangingPunct="0">
        <a:spcBef>
          <a:spcPct val="0"/>
        </a:spcBef>
        <a:spcAft>
          <a:spcPct val="0"/>
        </a:spcAft>
        <a:defRPr sz="4200">
          <a:solidFill>
            <a:srgbClr val="274268"/>
          </a:solidFill>
          <a:latin typeface="Arial"/>
          <a:ea typeface="ＭＳ Ｐゴシック" pitchFamily="34" charset="-128"/>
          <a:cs typeface="Arial"/>
        </a:defRPr>
      </a:lvl5pPr>
      <a:lvl6pPr marL="457200" algn="l" defTabSz="457200" rtl="0" fontAlgn="base">
        <a:spcBef>
          <a:spcPct val="0"/>
        </a:spcBef>
        <a:spcAft>
          <a:spcPct val="0"/>
        </a:spcAft>
        <a:defRPr sz="4200">
          <a:solidFill>
            <a:srgbClr val="00274C"/>
          </a:solidFill>
          <a:latin typeface="Arial"/>
          <a:ea typeface="ＭＳ Ｐゴシック" pitchFamily="34" charset="-128"/>
          <a:cs typeface="Arial"/>
        </a:defRPr>
      </a:lvl6pPr>
      <a:lvl7pPr marL="914400" algn="l" defTabSz="457200" rtl="0" fontAlgn="base">
        <a:spcBef>
          <a:spcPct val="0"/>
        </a:spcBef>
        <a:spcAft>
          <a:spcPct val="0"/>
        </a:spcAft>
        <a:defRPr sz="4200">
          <a:solidFill>
            <a:srgbClr val="00274C"/>
          </a:solidFill>
          <a:latin typeface="Arial"/>
          <a:ea typeface="ＭＳ Ｐゴシック" pitchFamily="34" charset="-128"/>
          <a:cs typeface="Arial"/>
        </a:defRPr>
      </a:lvl7pPr>
      <a:lvl8pPr marL="1371600" algn="l" defTabSz="457200" rtl="0" fontAlgn="base">
        <a:spcBef>
          <a:spcPct val="0"/>
        </a:spcBef>
        <a:spcAft>
          <a:spcPct val="0"/>
        </a:spcAft>
        <a:defRPr sz="4200">
          <a:solidFill>
            <a:srgbClr val="00274C"/>
          </a:solidFill>
          <a:latin typeface="Arial"/>
          <a:ea typeface="ＭＳ Ｐゴシック" pitchFamily="34" charset="-128"/>
          <a:cs typeface="Arial"/>
        </a:defRPr>
      </a:lvl8pPr>
      <a:lvl9pPr marL="1828800" algn="l" defTabSz="457200" rtl="0" fontAlgn="base">
        <a:spcBef>
          <a:spcPct val="0"/>
        </a:spcBef>
        <a:spcAft>
          <a:spcPct val="0"/>
        </a:spcAft>
        <a:defRPr sz="4200">
          <a:solidFill>
            <a:srgbClr val="00274C"/>
          </a:solidFill>
          <a:latin typeface="Arial"/>
          <a:ea typeface="ＭＳ Ｐゴシック" pitchFamily="34" charset="-128"/>
          <a:cs typeface="Arial"/>
        </a:defRPr>
      </a:lvl9pPr>
    </p:titleStyle>
    <p:bodyStyle>
      <a:lvl1pPr marL="342900" indent="-342900" algn="l" defTabSz="457200" rtl="0" eaLnBrk="0" fontAlgn="base" hangingPunct="0">
        <a:lnSpc>
          <a:spcPct val="120000"/>
        </a:lnSpc>
        <a:spcBef>
          <a:spcPct val="0"/>
        </a:spcBef>
        <a:spcAft>
          <a:spcPts val="1200"/>
        </a:spcAft>
        <a:buClr>
          <a:schemeClr val="accent2"/>
        </a:buClr>
        <a:buFont typeface="Arial" panose="020B0604020202020204" pitchFamily="34" charset="0"/>
        <a:buChar char="•"/>
        <a:defRPr sz="3000">
          <a:solidFill>
            <a:srgbClr val="00274C"/>
          </a:solidFill>
          <a:latin typeface="Arial Narrow"/>
          <a:ea typeface="+mn-ea"/>
          <a:cs typeface="Arial Narrow"/>
        </a:defRPr>
      </a:lvl1pPr>
      <a:lvl2pPr marL="742950" indent="-285750" algn="l" defTabSz="457200" rtl="0" eaLnBrk="0" fontAlgn="base" hangingPunct="0">
        <a:lnSpc>
          <a:spcPct val="120000"/>
        </a:lnSpc>
        <a:spcBef>
          <a:spcPct val="0"/>
        </a:spcBef>
        <a:spcAft>
          <a:spcPts val="1200"/>
        </a:spcAft>
        <a:buClr>
          <a:schemeClr val="accent2"/>
        </a:buClr>
        <a:buSzPct val="50000"/>
        <a:buFont typeface="Wingdings" panose="05000000000000000000" pitchFamily="2" charset="2"/>
        <a:buChar char=""/>
        <a:defRPr sz="2800">
          <a:solidFill>
            <a:srgbClr val="00274C"/>
          </a:solidFill>
          <a:latin typeface="Arial Narrow"/>
          <a:ea typeface="+mn-ea"/>
          <a:cs typeface="Arial Narrow"/>
        </a:defRPr>
      </a:lvl2pPr>
      <a:lvl3pPr marL="1143000" indent="-228600" algn="l" defTabSz="457200" rtl="0" eaLnBrk="0" fontAlgn="base" hangingPunct="0">
        <a:lnSpc>
          <a:spcPct val="120000"/>
        </a:lnSpc>
        <a:spcBef>
          <a:spcPct val="0"/>
        </a:spcBef>
        <a:spcAft>
          <a:spcPts val="1200"/>
        </a:spcAft>
        <a:buClr>
          <a:schemeClr val="accent2"/>
        </a:buClr>
        <a:buFont typeface="Arial" panose="020B0604020202020204" pitchFamily="34" charset="0"/>
        <a:buChar char="•"/>
        <a:defRPr sz="2400">
          <a:solidFill>
            <a:srgbClr val="00274C"/>
          </a:solidFill>
          <a:latin typeface="Arial Narrow"/>
          <a:ea typeface="+mn-ea"/>
          <a:cs typeface="Arial Narrow"/>
        </a:defRPr>
      </a:lvl3pPr>
      <a:lvl4pPr marL="1600200" indent="-228600" algn="l" defTabSz="457200" rtl="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4pPr>
      <a:lvl5pPr marL="2057400" indent="-228600" algn="l" defTabSz="457200" rtl="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5pPr>
      <a:lvl6pPr marL="2514600" indent="-228600" algn="l" defTabSz="457200" rtl="0" fontAlgn="base">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fontAlgn="base">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fontAlgn="base">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fontAlgn="base">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C5A17CD-3ABF-4178-BAFE-6FF1BE8CC600}"/>
              </a:ext>
            </a:extLst>
          </p:cNvPr>
          <p:cNvSpPr>
            <a:spLocks noGrp="1"/>
          </p:cNvSpPr>
          <p:nvPr>
            <p:ph type="ctrTitle"/>
          </p:nvPr>
        </p:nvSpPr>
        <p:spPr>
          <a:xfrm>
            <a:off x="609600" y="1981200"/>
            <a:ext cx="7772400" cy="1828800"/>
          </a:xfrm>
        </p:spPr>
        <p:txBody>
          <a:bodyPr/>
          <a:lstStyle/>
          <a:p>
            <a:r>
              <a:rPr lang="en-US" altLang="en-US">
                <a:latin typeface="Arial Narrow" panose="020B0606020202030204" pitchFamily="34" charset="0"/>
                <a:cs typeface="Arial" panose="020B0604020202020204" pitchFamily="34" charset="0"/>
              </a:rPr>
              <a:t>PFAS: Contamination &amp; Remediation Challenges</a:t>
            </a:r>
          </a:p>
        </p:txBody>
      </p:sp>
      <p:sp>
        <p:nvSpPr>
          <p:cNvPr id="3075" name="Subtitle 2">
            <a:extLst>
              <a:ext uri="{FF2B5EF4-FFF2-40B4-BE49-F238E27FC236}">
                <a16:creationId xmlns:a16="http://schemas.microsoft.com/office/drawing/2014/main" id="{1D7F1A31-10C6-4315-A011-A9CB8029804D}"/>
              </a:ext>
            </a:extLst>
          </p:cNvPr>
          <p:cNvSpPr>
            <a:spLocks noGrp="1"/>
          </p:cNvSpPr>
          <p:nvPr>
            <p:ph type="subTitle" idx="1"/>
          </p:nvPr>
        </p:nvSpPr>
        <p:spPr>
          <a:xfrm>
            <a:off x="609600" y="4038600"/>
            <a:ext cx="7239000" cy="914400"/>
          </a:xfrm>
        </p:spPr>
        <p:txBody>
          <a:bodyPr/>
          <a:lstStyle/>
          <a:p>
            <a:pPr>
              <a:buFont typeface="Arial" panose="020B0604020202020204" pitchFamily="34" charset="0"/>
              <a:buNone/>
            </a:pPr>
            <a:r>
              <a:rPr lang="en-US" altLang="en-US">
                <a:latin typeface="Arial Narrow" panose="020B0606020202030204" pitchFamily="34" charset="0"/>
                <a:cs typeface="Arial Narrow" panose="020B0606020202030204" pitchFamily="34" charset="0"/>
              </a:rPr>
              <a:t>How to move forward through a sea of unknowns</a:t>
            </a:r>
          </a:p>
        </p:txBody>
      </p:sp>
      <p:sp>
        <p:nvSpPr>
          <p:cNvPr id="3076" name="Rectangle 6">
            <a:extLst>
              <a:ext uri="{FF2B5EF4-FFF2-40B4-BE49-F238E27FC236}">
                <a16:creationId xmlns:a16="http://schemas.microsoft.com/office/drawing/2014/main" id="{C44BC633-3C40-4BDF-858A-B3AF99EFC3EB}"/>
              </a:ext>
            </a:extLst>
          </p:cNvPr>
          <p:cNvSpPr/>
          <p:nvPr/>
        </p:nvSpPr>
        <p:spPr bwMode="auto">
          <a:xfrm>
            <a:off x="5334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Aft>
                <a:spcPts val="1200"/>
              </a:spcAft>
              <a:buClr>
                <a:schemeClr val="accent2"/>
              </a:buClr>
              <a:buFont typeface="Arial" panose="020B0604020202020204" pitchFamily="34" charset="0"/>
              <a:buChar char="•"/>
              <a:defRPr sz="3000">
                <a:solidFill>
                  <a:srgbClr val="00274C"/>
                </a:solidFill>
                <a:latin typeface="Arial Narrow" panose="020B0606020202030204" pitchFamily="34" charset="0"/>
                <a:ea typeface="ＭＳ Ｐゴシック" pitchFamily="34" charset="-128"/>
                <a:cs typeface="Arial Narrow" panose="020B0606020202030204" pitchFamily="34" charset="0"/>
              </a:defRPr>
            </a:lvl1pPr>
            <a:lvl2pPr marL="742950" indent="-285750" eaLnBrk="0" hangingPunct="0">
              <a:lnSpc>
                <a:spcPct val="120000"/>
              </a:lnSpc>
              <a:spcAft>
                <a:spcPts val="1200"/>
              </a:spcAft>
              <a:buClr>
                <a:schemeClr val="accent2"/>
              </a:buClr>
              <a:buSzPct val="50000"/>
              <a:buFont typeface="Wingdings" panose="05000000000000000000" pitchFamily="2" charset="2"/>
              <a:buChar char=""/>
              <a:defRPr sz="2800">
                <a:solidFill>
                  <a:srgbClr val="00274C"/>
                </a:solidFill>
                <a:latin typeface="Arial Narrow" panose="020B0606020202030204" pitchFamily="34" charset="0"/>
                <a:ea typeface="ＭＳ Ｐゴシック" pitchFamily="34" charset="-128"/>
                <a:cs typeface="Arial Narrow" panose="020B0606020202030204" pitchFamily="34" charset="0"/>
              </a:defRPr>
            </a:lvl2pPr>
            <a:lvl3pPr marL="1143000" indent="-228600" eaLnBrk="0" hangingPunct="0">
              <a:lnSpc>
                <a:spcPct val="120000"/>
              </a:lnSpc>
              <a:spcAft>
                <a:spcPts val="1200"/>
              </a:spcAft>
              <a:buClr>
                <a:schemeClr val="accent2"/>
              </a:buClr>
              <a:buFont typeface="Arial" panose="020B0604020202020204" pitchFamily="34" charset="0"/>
              <a:buChar char="•"/>
              <a:defRPr sz="2400">
                <a:solidFill>
                  <a:srgbClr val="00274C"/>
                </a:solidFill>
                <a:latin typeface="Arial Narrow" panose="020B0606020202030204" pitchFamily="34" charset="0"/>
                <a:ea typeface="ＭＳ Ｐゴシック" pitchFamily="34" charset="-128"/>
                <a:cs typeface="Arial Narrow" panose="020B0606020202030204" pitchFamily="34" charset="0"/>
              </a:defRPr>
            </a:lvl3pPr>
            <a:lvl4pPr marL="1600200" indent="-228600" eaLnBrk="0" hangingPunct="0">
              <a:lnSpc>
                <a:spcPct val="120000"/>
              </a:lnSpc>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4pPr>
            <a:lvl5pPr marL="2057400" indent="-228600" eaLnBrk="0" hangingPunct="0">
              <a:lnSpc>
                <a:spcPct val="120000"/>
              </a:lnSpc>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5pPr>
            <a:lvl6pPr marL="25146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6pPr>
            <a:lvl7pPr marL="29718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7pPr>
            <a:lvl8pPr marL="34290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8pPr>
            <a:lvl9pPr marL="38862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9pPr>
          </a:lstStyle>
          <a:p>
            <a:pPr>
              <a:lnSpc>
                <a:spcPct val="110000"/>
              </a:lnSpc>
              <a:spcAft>
                <a:spcPct val="0"/>
              </a:spcAft>
              <a:buClrTx/>
              <a:buFontTx/>
              <a:buNone/>
            </a:pPr>
            <a:endParaRPr lang="en-US" altLang="en-US" sz="1500">
              <a:solidFill>
                <a:srgbClr val="274268"/>
              </a:solidFill>
              <a:cs typeface="Arial" panose="020B0604020202020204" pitchFamily="34" charset="0"/>
            </a:endParaRPr>
          </a:p>
          <a:p>
            <a:pPr>
              <a:lnSpc>
                <a:spcPct val="110000"/>
              </a:lnSpc>
              <a:spcAft>
                <a:spcPct val="0"/>
              </a:spcAft>
              <a:buClrTx/>
              <a:buFontTx/>
              <a:buNone/>
            </a:pPr>
            <a:endParaRPr lang="en-US" altLang="en-US" sz="1500">
              <a:solidFill>
                <a:srgbClr val="274268"/>
              </a:solidFill>
              <a:cs typeface="Arial" panose="020B0604020202020204" pitchFamily="34" charset="0"/>
            </a:endParaRPr>
          </a:p>
          <a:p>
            <a:pPr>
              <a:lnSpc>
                <a:spcPct val="110000"/>
              </a:lnSpc>
              <a:spcAft>
                <a:spcPct val="0"/>
              </a:spcAft>
              <a:buClrTx/>
              <a:buFontTx/>
              <a:buNone/>
            </a:pPr>
            <a:r>
              <a:rPr lang="en-US" altLang="en-US" sz="2400">
                <a:solidFill>
                  <a:srgbClr val="274268"/>
                </a:solidFill>
                <a:cs typeface="Arial" panose="020B0604020202020204" pitchFamily="34" charset="0"/>
              </a:rPr>
              <a:t>COST 2023 Annual</a:t>
            </a:r>
          </a:p>
          <a:p>
            <a:pPr>
              <a:lnSpc>
                <a:spcPct val="110000"/>
              </a:lnSpc>
              <a:spcAft>
                <a:spcPct val="0"/>
              </a:spcAft>
              <a:buClrTx/>
              <a:buFontTx/>
              <a:buNone/>
            </a:pPr>
            <a:r>
              <a:rPr lang="en-US" altLang="en-US" sz="1800">
                <a:solidFill>
                  <a:srgbClr val="274268"/>
                </a:solidFill>
                <a:cs typeface="Arial" panose="020B0604020202020204" pitchFamily="34" charset="0"/>
              </a:rPr>
              <a:t>Patricia Boye-Williams</a:t>
            </a:r>
          </a:p>
          <a:p>
            <a:pPr>
              <a:lnSpc>
                <a:spcPct val="110000"/>
              </a:lnSpc>
              <a:spcAft>
                <a:spcPct val="0"/>
              </a:spcAft>
              <a:buClrTx/>
              <a:buFontTx/>
              <a:buNone/>
            </a:pPr>
            <a:r>
              <a:rPr lang="en-US" altLang="en-US" sz="1800">
                <a:solidFill>
                  <a:schemeClr val="tx1"/>
                </a:solidFill>
                <a:cs typeface="Arial" panose="020B0604020202020204" pitchFamily="34" charset="0"/>
              </a:rPr>
              <a:t>860-240-6168  </a:t>
            </a:r>
            <a:r>
              <a:rPr lang="en-US" altLang="en-US" sz="1800">
                <a:solidFill>
                  <a:srgbClr val="003042"/>
                </a:solidFill>
                <a:cs typeface="Arial" panose="020B0604020202020204" pitchFamily="34" charset="0"/>
              </a:rPr>
              <a:t>|</a:t>
            </a:r>
            <a:r>
              <a:rPr lang="en-US" altLang="en-US" sz="1800">
                <a:solidFill>
                  <a:schemeClr val="tx1"/>
                </a:solidFill>
                <a:cs typeface="Arial" panose="020B0604020202020204" pitchFamily="34" charset="0"/>
              </a:rPr>
              <a:t>  pboyewilliams@murthalaw.com</a:t>
            </a:r>
          </a:p>
          <a:p>
            <a:pPr>
              <a:lnSpc>
                <a:spcPct val="110000"/>
              </a:lnSpc>
              <a:spcAft>
                <a:spcPct val="0"/>
              </a:spcAft>
              <a:buClrTx/>
              <a:buFontTx/>
              <a:buNone/>
            </a:pPr>
            <a:endParaRPr lang="en-US" altLang="en-US" sz="1500">
              <a:solidFill>
                <a:schemeClr val="tx1"/>
              </a:solidFill>
              <a:cs typeface="Arial" panose="020B0604020202020204" pitchFamily="34" charset="0"/>
            </a:endParaRPr>
          </a:p>
          <a:p>
            <a:pPr eaLnBrk="1" hangingPunct="1">
              <a:lnSpc>
                <a:spcPct val="100000"/>
              </a:lnSpc>
              <a:spcAft>
                <a:spcPct val="0"/>
              </a:spcAft>
              <a:buClrTx/>
              <a:buFontTx/>
              <a:buNone/>
            </a:pPr>
            <a:br>
              <a:rPr lang="en-US" altLang="en-US" sz="1500">
                <a:solidFill>
                  <a:schemeClr val="tx1"/>
                </a:solidFill>
                <a:latin typeface="Arial" panose="020B0604020202020204" pitchFamily="34" charset="0"/>
                <a:cs typeface="Arial" panose="020B0604020202020204" pitchFamily="34" charset="0"/>
              </a:rPr>
            </a:br>
            <a:endParaRPr lang="en-US" altLang="en-US" sz="1500">
              <a:solidFill>
                <a:schemeClr val="tx1"/>
              </a:solidFill>
              <a:latin typeface="Arial" panose="020B0604020202020204" pitchFamily="34" charset="0"/>
              <a:cs typeface="Arial" panose="020B0604020202020204" pitchFamily="34" charset="0"/>
            </a:endParaRPr>
          </a:p>
        </p:txBody>
      </p:sp>
      <p:sp>
        <p:nvSpPr>
          <p:cNvPr id="3077" name="Text Box 7">
            <a:extLst>
              <a:ext uri="{FF2B5EF4-FFF2-40B4-BE49-F238E27FC236}">
                <a16:creationId xmlns:a16="http://schemas.microsoft.com/office/drawing/2014/main" id="{BF3C57C3-B5EC-4297-BED9-C5922ABC2235}"/>
              </a:ext>
            </a:extLst>
          </p:cNvPr>
          <p:cNvSpPr txBox="1">
            <a:spLocks noChangeArrowheads="1"/>
          </p:cNvSpPr>
          <p:nvPr/>
        </p:nvSpPr>
        <p:spPr bwMode="auto">
          <a:xfrm>
            <a:off x="7154154" y="5791200"/>
            <a:ext cx="1479892" cy="338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a:ea typeface="ＭＳ Ｐゴシック"/>
                <a:cs typeface="ＭＳ Ｐゴシック" charset="0"/>
              </a:defRPr>
            </a:lvl1pPr>
            <a:lvl2pPr marL="742950" indent="-285750" eaLnBrk="0" hangingPunct="0">
              <a:defRPr>
                <a:solidFill>
                  <a:schemeClr val="tx1"/>
                </a:solidFill>
                <a:latin typeface="Arial"/>
                <a:ea typeface="ＭＳ Ｐゴシック"/>
              </a:defRPr>
            </a:lvl2pPr>
            <a:lvl3pPr marL="1143000" indent="-228600" eaLnBrk="0" hangingPunct="0">
              <a:defRPr>
                <a:solidFill>
                  <a:schemeClr val="tx1"/>
                </a:solidFill>
                <a:latin typeface="Arial"/>
                <a:ea typeface="ＭＳ Ｐゴシック"/>
              </a:defRPr>
            </a:lvl3pPr>
            <a:lvl4pPr marL="1600200" indent="-228600" eaLnBrk="0" hangingPunct="0">
              <a:defRPr>
                <a:solidFill>
                  <a:schemeClr val="tx1"/>
                </a:solidFill>
                <a:latin typeface="Arial"/>
                <a:ea typeface="ＭＳ Ｐゴシック"/>
              </a:defRPr>
            </a:lvl4pPr>
            <a:lvl5pPr marL="2057400" indent="-228600" eaLnBrk="0" hangingPunct="0">
              <a:defRPr>
                <a:solidFill>
                  <a:schemeClr val="tx1"/>
                </a:solidFill>
                <a:latin typeface="Arial"/>
                <a:ea typeface="ＭＳ Ｐゴシック"/>
              </a:defRPr>
            </a:lvl5pPr>
            <a:lvl6pPr marL="2514600" indent="-228600" eaLnBrk="0" fontAlgn="base" hangingPunct="0">
              <a:spcBef>
                <a:spcPct val="0"/>
              </a:spcBef>
              <a:spcAft>
                <a:spcPct val="0"/>
              </a:spcAft>
              <a:defRPr>
                <a:solidFill>
                  <a:schemeClr val="tx1"/>
                </a:solidFill>
                <a:latin typeface="Arial"/>
                <a:ea typeface="ＭＳ Ｐゴシック"/>
              </a:defRPr>
            </a:lvl6pPr>
            <a:lvl7pPr marL="2971800" indent="-228600" eaLnBrk="0" fontAlgn="base" hangingPunct="0">
              <a:spcBef>
                <a:spcPct val="0"/>
              </a:spcBef>
              <a:spcAft>
                <a:spcPct val="0"/>
              </a:spcAft>
              <a:defRPr>
                <a:solidFill>
                  <a:schemeClr val="tx1"/>
                </a:solidFill>
                <a:latin typeface="Arial"/>
                <a:ea typeface="ＭＳ Ｐゴシック"/>
              </a:defRPr>
            </a:lvl7pPr>
            <a:lvl8pPr marL="3429000" indent="-228600" eaLnBrk="0" fontAlgn="base" hangingPunct="0">
              <a:spcBef>
                <a:spcPct val="0"/>
              </a:spcBef>
              <a:spcAft>
                <a:spcPct val="0"/>
              </a:spcAft>
              <a:defRPr>
                <a:solidFill>
                  <a:schemeClr val="tx1"/>
                </a:solidFill>
                <a:latin typeface="Arial"/>
                <a:ea typeface="ＭＳ Ｐゴシック"/>
              </a:defRPr>
            </a:lvl8pPr>
            <a:lvl9pPr marL="3886200" indent="-228600" eaLnBrk="0" fontAlgn="base" hangingPunct="0">
              <a:spcBef>
                <a:spcPct val="0"/>
              </a:spcBef>
              <a:spcAft>
                <a:spcPct val="0"/>
              </a:spcAft>
              <a:defRPr>
                <a:solidFill>
                  <a:schemeClr val="tx1"/>
                </a:solidFill>
                <a:latin typeface="Arial"/>
                <a:ea typeface="ＭＳ Ｐゴシック"/>
              </a:defRPr>
            </a:lvl9pPr>
          </a:lstStyle>
          <a:p>
            <a:pPr algn="r" eaLnBrk="1" hangingPunct="1">
              <a:defRPr/>
            </a:pPr>
            <a:r>
              <a:rPr lang="en-US" sz="1600">
                <a:latin typeface="Arial Narrow"/>
                <a:cs typeface="Arial Narrow"/>
              </a:rPr>
              <a:t>October 19, 2023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0A68-F60A-4C41-A3FE-3C07E3E9988E}"/>
              </a:ext>
            </a:extLst>
          </p:cNvPr>
          <p:cNvSpPr>
            <a:spLocks noGrp="1"/>
          </p:cNvSpPr>
          <p:nvPr>
            <p:ph type="ctrTitle"/>
          </p:nvPr>
        </p:nvSpPr>
        <p:spPr>
          <a:xfrm>
            <a:off x="457200" y="2133600"/>
            <a:ext cx="7772400" cy="1470025"/>
          </a:xfrm>
        </p:spPr>
        <p:txBody>
          <a:bodyPr wrap="square" anchor="ctr">
            <a:normAutofit/>
          </a:bodyPr>
          <a:lstStyle/>
          <a:p>
            <a:r>
              <a:rPr lang="en-US"/>
              <a:t>Today’s Panelists</a:t>
            </a:r>
          </a:p>
        </p:txBody>
      </p:sp>
      <p:sp>
        <p:nvSpPr>
          <p:cNvPr id="3" name="Content Placeholder 2">
            <a:extLst>
              <a:ext uri="{FF2B5EF4-FFF2-40B4-BE49-F238E27FC236}">
                <a16:creationId xmlns:a16="http://schemas.microsoft.com/office/drawing/2014/main" id="{EE68B4B9-3A7B-448E-B373-C604698824C1}"/>
              </a:ext>
            </a:extLst>
          </p:cNvPr>
          <p:cNvSpPr>
            <a:spLocks noGrp="1"/>
          </p:cNvSpPr>
          <p:nvPr>
            <p:ph type="subTitle" idx="1"/>
          </p:nvPr>
        </p:nvSpPr>
        <p:spPr>
          <a:xfrm>
            <a:off x="457200" y="3581400"/>
            <a:ext cx="6400800" cy="1752600"/>
          </a:xfrm>
        </p:spPr>
        <p:txBody>
          <a:bodyPr wrap="square" anchor="t">
            <a:normAutofit/>
          </a:bodyPr>
          <a:lstStyle/>
          <a:p>
            <a:pPr>
              <a:lnSpc>
                <a:spcPct val="110000"/>
              </a:lnSpc>
            </a:pPr>
            <a:r>
              <a:rPr lang="en-US" sz="2600"/>
              <a:t>Patti Boye-Williams, Partner Murtha Cullina LLP</a:t>
            </a:r>
          </a:p>
          <a:p>
            <a:pPr>
              <a:lnSpc>
                <a:spcPct val="110000"/>
              </a:lnSpc>
            </a:pPr>
            <a:r>
              <a:rPr lang="en-US" sz="2600"/>
              <a:t>Ray Frigon, Director Remediation Division</a:t>
            </a:r>
          </a:p>
          <a:p>
            <a:pPr>
              <a:lnSpc>
                <a:spcPct val="110000"/>
              </a:lnSpc>
            </a:pPr>
            <a:r>
              <a:rPr lang="en-US" sz="2600"/>
              <a:t>Brent Henebry, LEP, Fuss &amp; O’Neill</a:t>
            </a:r>
          </a:p>
        </p:txBody>
      </p:sp>
    </p:spTree>
    <p:extLst>
      <p:ext uri="{BB962C8B-B14F-4D97-AF65-F5344CB8AC3E}">
        <p14:creationId xmlns:p14="http://schemas.microsoft.com/office/powerpoint/2010/main" val="17765209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891F33E-61AA-4D0D-AE71-0D2FB0EFC8BB}"/>
              </a:ext>
            </a:extLst>
          </p:cNvPr>
          <p:cNvSpPr>
            <a:spLocks noGrp="1"/>
          </p:cNvSpPr>
          <p:nvPr>
            <p:ph type="title"/>
          </p:nvPr>
        </p:nvSpPr>
        <p:spPr>
          <a:xfrm>
            <a:off x="457200" y="914400"/>
            <a:ext cx="6629400" cy="1143000"/>
          </a:xfrm>
        </p:spPr>
        <p:txBody>
          <a:bodyPr wrap="square" anchor="ctr">
            <a:normAutofit/>
          </a:bodyPr>
          <a:lstStyle/>
          <a:p>
            <a:r>
              <a:rPr lang="en-US" altLang="en-US"/>
              <a:t>Why are we here?</a:t>
            </a:r>
          </a:p>
        </p:txBody>
      </p:sp>
      <p:graphicFrame>
        <p:nvGraphicFramePr>
          <p:cNvPr id="4103" name="Content Placeholder 2">
            <a:extLst>
              <a:ext uri="{FF2B5EF4-FFF2-40B4-BE49-F238E27FC236}">
                <a16:creationId xmlns:a16="http://schemas.microsoft.com/office/drawing/2014/main" id="{64C04DDF-4F3D-F060-5E25-B4491D77DC06}"/>
              </a:ext>
            </a:extLst>
          </p:cNvPr>
          <p:cNvGraphicFramePr>
            <a:graphicFrameLocks noGrp="1"/>
          </p:cNvGraphicFramePr>
          <p:nvPr>
            <p:ph idx="1"/>
            <p:extLst>
              <p:ext uri="{D42A27DB-BD31-4B8C-83A1-F6EECF244321}">
                <p14:modId xmlns:p14="http://schemas.microsoft.com/office/powerpoint/2010/main" val="786284598"/>
              </p:ext>
            </p:extLst>
          </p:nvPr>
        </p:nvGraphicFramePr>
        <p:xfrm>
          <a:off x="457200" y="2133600"/>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3F7F-E9B9-4809-A3AC-286A2F790B0E}"/>
              </a:ext>
            </a:extLst>
          </p:cNvPr>
          <p:cNvSpPr>
            <a:spLocks noGrp="1"/>
          </p:cNvSpPr>
          <p:nvPr>
            <p:ph type="title"/>
          </p:nvPr>
        </p:nvSpPr>
        <p:spPr>
          <a:xfrm>
            <a:off x="457200" y="914400"/>
            <a:ext cx="6629400" cy="1143000"/>
          </a:xfrm>
        </p:spPr>
        <p:txBody>
          <a:bodyPr wrap="square" anchor="ctr">
            <a:normAutofit fontScale="90000"/>
          </a:bodyPr>
          <a:lstStyle/>
          <a:p>
            <a:r>
              <a:rPr lang="en-US"/>
              <a:t>Impacts to all media / areas of environmental regulation</a:t>
            </a:r>
          </a:p>
        </p:txBody>
      </p:sp>
      <p:graphicFrame>
        <p:nvGraphicFramePr>
          <p:cNvPr id="5" name="Content Placeholder 2">
            <a:extLst>
              <a:ext uri="{FF2B5EF4-FFF2-40B4-BE49-F238E27FC236}">
                <a16:creationId xmlns:a16="http://schemas.microsoft.com/office/drawing/2014/main" id="{C04E42E8-901D-5739-3BDC-645249573007}"/>
              </a:ext>
            </a:extLst>
          </p:cNvPr>
          <p:cNvGraphicFramePr>
            <a:graphicFrameLocks noGrp="1"/>
          </p:cNvGraphicFramePr>
          <p:nvPr>
            <p:ph idx="1"/>
            <p:extLst>
              <p:ext uri="{D42A27DB-BD31-4B8C-83A1-F6EECF244321}">
                <p14:modId xmlns:p14="http://schemas.microsoft.com/office/powerpoint/2010/main" val="4063419652"/>
              </p:ext>
            </p:extLst>
          </p:nvPr>
        </p:nvGraphicFramePr>
        <p:xfrm>
          <a:off x="457200" y="2133600"/>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8536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B56D642E-07DD-4378-A7CC-6AB943924FD0}"/>
              </a:ext>
            </a:extLst>
          </p:cNvPr>
          <p:cNvSpPr>
            <a:spLocks noGrp="1"/>
          </p:cNvSpPr>
          <p:nvPr>
            <p:ph type="title"/>
          </p:nvPr>
        </p:nvSpPr>
        <p:spPr>
          <a:xfrm>
            <a:off x="508000" y="1143000"/>
            <a:ext cx="2932113" cy="609600"/>
          </a:xfrm>
        </p:spPr>
        <p:txBody>
          <a:bodyPr wrap="square" anchor="b">
            <a:normAutofit/>
          </a:bodyPr>
          <a:lstStyle/>
          <a:p>
            <a:r>
              <a:rPr lang="en-US" altLang="en-US" sz="2800"/>
              <a:t>Where we are:</a:t>
            </a:r>
          </a:p>
        </p:txBody>
      </p:sp>
      <p:sp>
        <p:nvSpPr>
          <p:cNvPr id="73" name="Text Placeholder 3">
            <a:extLst>
              <a:ext uri="{FF2B5EF4-FFF2-40B4-BE49-F238E27FC236}">
                <a16:creationId xmlns:a16="http://schemas.microsoft.com/office/drawing/2014/main" id="{305E0E29-A9CB-3E7A-83AA-C3251BDD50D0}"/>
              </a:ext>
            </a:extLst>
          </p:cNvPr>
          <p:cNvSpPr>
            <a:spLocks noGrp="1"/>
          </p:cNvSpPr>
          <p:nvPr>
            <p:ph type="body" sz="half" idx="2"/>
          </p:nvPr>
        </p:nvSpPr>
        <p:spPr>
          <a:xfrm>
            <a:off x="457200" y="2057400"/>
            <a:ext cx="3008313" cy="4051300"/>
          </a:xfrm>
        </p:spPr>
        <p:txBody>
          <a:bodyPr/>
          <a:lstStyle/>
          <a:p>
            <a:pPr marL="285750" indent="-285750">
              <a:buFont typeface="Arial" panose="020B0604020202020204" pitchFamily="34" charset="0"/>
              <a:buChar char="•"/>
            </a:pPr>
            <a:r>
              <a:rPr lang="en-US" sz="2400"/>
              <a:t>AFFF Ban / DEEP Take Back Program</a:t>
            </a:r>
          </a:p>
          <a:p>
            <a:pPr marL="285750" indent="-285750">
              <a:buFont typeface="Arial" panose="020B0604020202020204" pitchFamily="34" charset="0"/>
              <a:buChar char="•"/>
            </a:pPr>
            <a:r>
              <a:rPr lang="en-US" sz="2400"/>
              <a:t>Food packaging ban effective 1/1/2024</a:t>
            </a:r>
          </a:p>
          <a:p>
            <a:pPr marL="285750" indent="-285750">
              <a:buFont typeface="Arial" panose="020B0604020202020204" pitchFamily="34" charset="0"/>
              <a:buChar char="•"/>
            </a:pPr>
            <a:r>
              <a:rPr lang="en-US" sz="2400"/>
              <a:t>Drinking Water Action Levels </a:t>
            </a:r>
          </a:p>
        </p:txBody>
      </p:sp>
      <p:graphicFrame>
        <p:nvGraphicFramePr>
          <p:cNvPr id="5125" name="Content Placeholder 2">
            <a:extLst>
              <a:ext uri="{FF2B5EF4-FFF2-40B4-BE49-F238E27FC236}">
                <a16:creationId xmlns:a16="http://schemas.microsoft.com/office/drawing/2014/main" id="{F3527801-0996-01A4-5983-B9DE841FC979}"/>
              </a:ext>
            </a:extLst>
          </p:cNvPr>
          <p:cNvGraphicFramePr>
            <a:graphicFrameLocks noGrp="1"/>
          </p:cNvGraphicFramePr>
          <p:nvPr>
            <p:ph idx="1"/>
            <p:extLst>
              <p:ext uri="{D42A27DB-BD31-4B8C-83A1-F6EECF244321}">
                <p14:modId xmlns:p14="http://schemas.microsoft.com/office/powerpoint/2010/main" val="3436791724"/>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4D9BFC4-5DDD-4D07-AE9E-992B5DE0AB2D}"/>
              </a:ext>
            </a:extLst>
          </p:cNvPr>
          <p:cNvSpPr>
            <a:spLocks noGrp="1"/>
          </p:cNvSpPr>
          <p:nvPr>
            <p:ph idx="1"/>
          </p:nvPr>
        </p:nvSpPr>
        <p:spPr>
          <a:xfrm>
            <a:off x="3581400" y="351797"/>
            <a:ext cx="2266950" cy="568404"/>
          </a:xfrm>
        </p:spPr>
        <p:txBody>
          <a:bodyPr>
            <a:noAutofit/>
          </a:bodyPr>
          <a:lstStyle/>
          <a:p>
            <a:pPr marL="342900" lvl="1" indent="0">
              <a:buNone/>
            </a:pPr>
            <a:endParaRPr lang="en-US" sz="1800">
              <a:latin typeface="Calibri" panose="020F0502020204030204" pitchFamily="34" charset="0"/>
              <a:cs typeface="Calibri" panose="020F0502020204030204" pitchFamily="34" charset="0"/>
            </a:endParaRPr>
          </a:p>
          <a:p>
            <a:pPr marL="342900" lvl="1" indent="0">
              <a:buNone/>
            </a:pPr>
            <a:r>
              <a:rPr lang="en-US" sz="180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F72AF415-8958-4F10-B2AB-D1F5C5D6787D}"/>
              </a:ext>
            </a:extLst>
          </p:cNvPr>
          <p:cNvSpPr txBox="1"/>
          <p:nvPr/>
        </p:nvSpPr>
        <p:spPr bwMode="auto">
          <a:xfrm>
            <a:off x="2533650" y="1720444"/>
            <a:ext cx="3505200" cy="113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3000">
                <a:solidFill>
                  <a:srgbClr val="00274C"/>
                </a:solidFill>
                <a:latin typeface="Arial Narrow"/>
                <a:ea typeface="+mn-ea"/>
                <a:cs typeface="Arial Narrow"/>
              </a:defRPr>
            </a:lvl1pPr>
            <a:lvl2pPr marL="742950" indent="-285750" algn="l" defTabSz="457200" rtl="0" eaLnBrk="1" fontAlgn="base" hangingPunct="1">
              <a:lnSpc>
                <a:spcPct val="120000"/>
              </a:lnSpc>
              <a:spcBef>
                <a:spcPct val="0"/>
              </a:spcBef>
              <a:spcAft>
                <a:spcPts val="1200"/>
              </a:spcAft>
              <a:buClr>
                <a:schemeClr val="accent2"/>
              </a:buClr>
              <a:buSzPct val="50000"/>
              <a:buFont typeface="Wingdings" panose="05000000000000000000" pitchFamily="2" charset="2"/>
              <a:buChar char=""/>
              <a:defRPr sz="2800">
                <a:solidFill>
                  <a:srgbClr val="00274C"/>
                </a:solidFill>
                <a:latin typeface="Arial Narrow"/>
                <a:ea typeface="+mn-ea"/>
                <a:cs typeface="Arial Narrow"/>
              </a:defRPr>
            </a:lvl2pPr>
            <a:lvl3pPr marL="11430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400">
                <a:solidFill>
                  <a:srgbClr val="00274C"/>
                </a:solidFill>
                <a:latin typeface="Arial Narrow"/>
                <a:ea typeface="+mn-ea"/>
                <a:cs typeface="Arial Narrow"/>
              </a:defRPr>
            </a:lvl3pPr>
            <a:lvl4pPr marL="16002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4pPr>
            <a:lvl5pPr marL="20574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5pPr>
            <a:lvl6pPr marL="25146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a:lstStyle>
          <a:p>
            <a:pPr marL="274320" marR="0" lvl="1" indent="0" algn="l" defTabSz="457200" rtl="0" eaLnBrk="1" fontAlgn="base" latinLnBrk="0" hangingPunct="1">
              <a:lnSpc>
                <a:spcPct val="100000"/>
              </a:lnSpc>
              <a:spcBef>
                <a:spcPct val="0"/>
              </a:spcBef>
              <a:spcAft>
                <a:spcPts val="1200"/>
              </a:spcAft>
              <a:buClr>
                <a:srgbClr val="C15F20"/>
              </a:buClr>
              <a:buSzPct val="50000"/>
              <a:buFont typeface="Wingdings" panose="05000000000000000000" pitchFamily="2" charset="2"/>
              <a:buNone/>
              <a:defRPr/>
            </a:pPr>
            <a:r>
              <a:rPr kumimoji="0" lang="en-US" sz="1800" b="1"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rPr>
              <a:t>Patricia L. Boye-Williams                           </a:t>
            </a:r>
            <a:r>
              <a:rPr kumimoji="0" lang="en-US" sz="1800" b="0"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rPr>
              <a:t>(860) 240-6168</a:t>
            </a:r>
            <a:br>
              <a:rPr kumimoji="0" lang="en-US" sz="1800" b="0"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rPr>
            </a:br>
            <a:r>
              <a:rPr kumimoji="0" lang="en-US" sz="1800" b="0" i="0" u="sng" strike="noStrike" kern="0" cap="none" spc="0" normalizeH="0" baseline="0" noProof="0">
                <a:ln>
                  <a:noFill/>
                </a:ln>
                <a:solidFill>
                  <a:srgbClr val="C15F20"/>
                </a:solidFill>
                <a:uLnTx/>
                <a:uFillTx/>
                <a:latin typeface="Calibri" panose="020F0502020204030204" pitchFamily="34" charset="0"/>
                <a:ea typeface="ＭＳ Ｐゴシック"/>
                <a:cs typeface="Calibri" panose="020F0502020204030204" pitchFamily="34" charset="0"/>
              </a:rPr>
              <a:t>pboyewilliams@murthalaw.com</a:t>
            </a:r>
            <a:r>
              <a:rPr kumimoji="0" lang="en-US" sz="1800" b="0"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rPr>
              <a:t>		</a:t>
            </a:r>
          </a:p>
        </p:txBody>
      </p:sp>
      <p:sp>
        <p:nvSpPr>
          <p:cNvPr id="9" name="Content Placeholder 2">
            <a:extLst>
              <a:ext uri="{FF2B5EF4-FFF2-40B4-BE49-F238E27FC236}">
                <a16:creationId xmlns:a16="http://schemas.microsoft.com/office/drawing/2014/main" id="{3622D9CA-3BA6-4196-9818-7A8699D3F6AC}"/>
              </a:ext>
            </a:extLst>
          </p:cNvPr>
          <p:cNvSpPr txBox="1"/>
          <p:nvPr/>
        </p:nvSpPr>
        <p:spPr bwMode="auto">
          <a:xfrm>
            <a:off x="2514600" y="2743200"/>
            <a:ext cx="60156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3000">
                <a:solidFill>
                  <a:srgbClr val="00274C"/>
                </a:solidFill>
                <a:latin typeface="Arial Narrow"/>
                <a:ea typeface="+mn-ea"/>
                <a:cs typeface="Arial Narrow"/>
              </a:defRPr>
            </a:lvl1pPr>
            <a:lvl2pPr marL="742950" indent="-285750" algn="l" defTabSz="457200" rtl="0" eaLnBrk="1" fontAlgn="base" hangingPunct="1">
              <a:lnSpc>
                <a:spcPct val="120000"/>
              </a:lnSpc>
              <a:spcBef>
                <a:spcPct val="0"/>
              </a:spcBef>
              <a:spcAft>
                <a:spcPts val="1200"/>
              </a:spcAft>
              <a:buClr>
                <a:schemeClr val="accent2"/>
              </a:buClr>
              <a:buSzPct val="50000"/>
              <a:buFont typeface="Wingdings" panose="05000000000000000000" pitchFamily="2" charset="2"/>
              <a:buChar char=""/>
              <a:defRPr sz="2800">
                <a:solidFill>
                  <a:srgbClr val="00274C"/>
                </a:solidFill>
                <a:latin typeface="Arial Narrow"/>
                <a:ea typeface="+mn-ea"/>
                <a:cs typeface="Arial Narrow"/>
              </a:defRPr>
            </a:lvl2pPr>
            <a:lvl3pPr marL="11430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400">
                <a:solidFill>
                  <a:srgbClr val="00274C"/>
                </a:solidFill>
                <a:latin typeface="Arial Narrow"/>
                <a:ea typeface="+mn-ea"/>
                <a:cs typeface="Arial Narrow"/>
              </a:defRPr>
            </a:lvl3pPr>
            <a:lvl4pPr marL="16002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4pPr>
            <a:lvl5pPr marL="20574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5pPr>
            <a:lvl6pPr marL="25146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a:lstStyle>
          <a:p>
            <a:pPr marL="274320" marR="0" lvl="1" indent="0" algn="l" defTabSz="457200" rtl="0" eaLnBrk="1" fontAlgn="base" latinLnBrk="0" hangingPunct="1">
              <a:lnSpc>
                <a:spcPct val="100000"/>
              </a:lnSpc>
              <a:spcBef>
                <a:spcPct val="0"/>
              </a:spcBef>
              <a:spcAft>
                <a:spcPts val="1200"/>
              </a:spcAft>
              <a:buClr>
                <a:srgbClr val="C15F20"/>
              </a:buClr>
              <a:buSzPct val="50000"/>
              <a:buFont typeface="Wingdings" panose="05000000000000000000" pitchFamily="2" charset="2"/>
              <a:buNone/>
              <a:defRPr/>
            </a:pPr>
            <a:r>
              <a:rPr kumimoji="0" lang="en-US" sz="1400" b="0"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rPr>
              <a:t>Patti Boye-Williams practices in the firm’s Environmental, Renewable Energy, and Municipal Practice Groups. She advises clients on a variety of regulatory compliance matters relating to hazardous waste, clean water, remediation, and clean air.  She regularly advises clients on business risks associated with transactions, redevelopment of contaminated properties, and concerns associated with historic contamination. Patti also advises clients on managing hazardous building materials such as PCBs, lead paint, and asbestos. Finally, Patti has represented both renewable energy developers and renewable energy off-takers, including municipalities, in a variety of matters including: representation the Connecticut Siting Council, the negotiation of power purchase agreements, and analysis of proposals to develop large scale solar arrays.		</a:t>
            </a:r>
          </a:p>
          <a:p>
            <a:pPr marL="274320" marR="0" lvl="1" indent="0" algn="l" defTabSz="457200" rtl="0" eaLnBrk="1" fontAlgn="base" latinLnBrk="0" hangingPunct="1">
              <a:lnSpc>
                <a:spcPct val="100000"/>
              </a:lnSpc>
              <a:spcBef>
                <a:spcPct val="0"/>
              </a:spcBef>
              <a:spcAft>
                <a:spcPts val="1200"/>
              </a:spcAft>
              <a:buClr>
                <a:srgbClr val="C15F20"/>
              </a:buClr>
              <a:buSzPct val="50000"/>
              <a:buFont typeface="Wingdings" panose="05000000000000000000" pitchFamily="2" charset="2"/>
              <a:buNone/>
              <a:defRPr/>
            </a:pPr>
            <a:r>
              <a:rPr lang="en-US" sz="1400" kern="0">
                <a:latin typeface="Calibri" panose="020F0502020204030204" pitchFamily="34" charset="0"/>
                <a:ea typeface="ＭＳ Ｐゴシック"/>
                <a:cs typeface="Calibri" panose="020F0502020204030204" pitchFamily="34" charset="0"/>
              </a:rPr>
              <a:t>Patti is a former member of Farmington’s Town Council and a current member of the Town’s Board of Education and has firsthand knowledge of the challenges that face municipalities on a daily basis.</a:t>
            </a:r>
            <a:endParaRPr kumimoji="0" lang="en-US" sz="1400" b="0" i="0" u="none" strike="noStrike" kern="0" cap="none" spc="0" normalizeH="0" baseline="0" noProof="0">
              <a:ln>
                <a:noFill/>
              </a:ln>
              <a:solidFill>
                <a:srgbClr val="00274C"/>
              </a:solidFill>
              <a:uLnTx/>
              <a:uFillTx/>
              <a:latin typeface="Calibri" panose="020F0502020204030204" pitchFamily="34" charset="0"/>
              <a:ea typeface="ＭＳ Ｐゴシック"/>
              <a:cs typeface="Calibri" panose="020F0502020204030204" pitchFamily="34" charset="0"/>
            </a:endParaRPr>
          </a:p>
        </p:txBody>
      </p:sp>
      <p:pic>
        <p:nvPicPr>
          <p:cNvPr id="10" name="Picture 9">
            <a:extLst>
              <a:ext uri="{FF2B5EF4-FFF2-40B4-BE49-F238E27FC236}">
                <a16:creationId xmlns:a16="http://schemas.microsoft.com/office/drawing/2014/main" id="{AC7C1EB5-DCFE-4C62-BD08-B6C1F637D0C3}"/>
              </a:ext>
            </a:extLst>
          </p:cNvPr>
          <p:cNvPicPr>
            <a:picLocks noChangeAspect="1"/>
          </p:cNvPicPr>
          <p:nvPr/>
        </p:nvPicPr>
        <p:blipFill>
          <a:blip r:embed="rId3"/>
          <a:srcRect l="26347" r="26347"/>
          <a:stretch>
            <a:fillRect/>
          </a:stretch>
        </p:blipFill>
        <p:spPr>
          <a:xfrm>
            <a:off x="505837" y="2286000"/>
            <a:ext cx="2008763" cy="2830840"/>
          </a:xfrm>
          <a:prstGeom prst="rect">
            <a:avLst/>
          </a:prstGeom>
        </p:spPr>
      </p:pic>
    </p:spTree>
    <p:extLst>
      <p:ext uri="{BB962C8B-B14F-4D97-AF65-F5344CB8AC3E}">
        <p14:creationId xmlns:p14="http://schemas.microsoft.com/office/powerpoint/2010/main" val="4381606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2_Murtha Template">
  <a:themeElements>
    <a:clrScheme name="Custom 21">
      <a:dk1>
        <a:srgbClr val="C15F20"/>
      </a:dk1>
      <a:lt1>
        <a:srgbClr val="FFFFFF"/>
      </a:lt1>
      <a:dk2>
        <a:srgbClr val="00274C"/>
      </a:dk2>
      <a:lt2>
        <a:srgbClr val="C15F20"/>
      </a:lt2>
      <a:accent1>
        <a:srgbClr val="A2AEB7"/>
      </a:accent1>
      <a:accent2>
        <a:srgbClr val="C15F20"/>
      </a:accent2>
      <a:accent3>
        <a:srgbClr val="FFFFFF"/>
      </a:accent3>
      <a:accent4>
        <a:srgbClr val="A4501A"/>
      </a:accent4>
      <a:accent5>
        <a:srgbClr val="CED3D8"/>
      </a:accent5>
      <a:accent6>
        <a:srgbClr val="C15F20"/>
      </a:accent6>
      <a:hlink>
        <a:srgbClr val="003D77"/>
      </a:hlink>
      <a:folHlink>
        <a:srgbClr val="005EB8"/>
      </a:folHlink>
    </a:clrScheme>
    <a:fontScheme name="2_Murtha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2_Murtha Template 1">
        <a:dk1>
          <a:srgbClr val="C15F20"/>
        </a:dk1>
        <a:lt1>
          <a:srgbClr val="FFFFFF"/>
        </a:lt1>
        <a:dk2>
          <a:srgbClr val="00274C"/>
        </a:dk2>
        <a:lt2>
          <a:srgbClr val="D7C300"/>
        </a:lt2>
        <a:accent1>
          <a:srgbClr val="A2AEB7"/>
        </a:accent1>
        <a:accent2>
          <a:srgbClr val="94A545"/>
        </a:accent2>
        <a:accent3>
          <a:srgbClr val="FFFFFF"/>
        </a:accent3>
        <a:accent4>
          <a:srgbClr val="A4501A"/>
        </a:accent4>
        <a:accent5>
          <a:srgbClr val="CED3D8"/>
        </a:accent5>
        <a:accent6>
          <a:srgbClr val="86953E"/>
        </a:accent6>
        <a:hlink>
          <a:srgbClr val="BC5FBC"/>
        </a:hlink>
        <a:folHlink>
          <a:srgbClr val="9775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745A38-645C-4F80-A6BF-65804751533C}" vid="{DEF2FCBF-2551-4086-8911-14424B6B682E}"/>
    </a:ext>
  </a:extLst>
</a:theme>
</file>

<file path=ppt/theme/theme2.xml><?xml version="1.0" encoding="utf-8"?>
<a:theme xmlns:a="http://schemas.openxmlformats.org/drawingml/2006/main" name="3_Murtha Template">
  <a:themeElements>
    <a:clrScheme name="Custom 21">
      <a:dk1>
        <a:srgbClr val="C15F20"/>
      </a:dk1>
      <a:lt1>
        <a:srgbClr val="FFFFFF"/>
      </a:lt1>
      <a:dk2>
        <a:srgbClr val="00274C"/>
      </a:dk2>
      <a:lt2>
        <a:srgbClr val="C15F20"/>
      </a:lt2>
      <a:accent1>
        <a:srgbClr val="A2AEB7"/>
      </a:accent1>
      <a:accent2>
        <a:srgbClr val="C15F20"/>
      </a:accent2>
      <a:accent3>
        <a:srgbClr val="FFFFFF"/>
      </a:accent3>
      <a:accent4>
        <a:srgbClr val="A4501A"/>
      </a:accent4>
      <a:accent5>
        <a:srgbClr val="CED3D8"/>
      </a:accent5>
      <a:accent6>
        <a:srgbClr val="C15F20"/>
      </a:accent6>
      <a:hlink>
        <a:srgbClr val="003D77"/>
      </a:hlink>
      <a:folHlink>
        <a:srgbClr val="005EB8"/>
      </a:folHlink>
    </a:clrScheme>
    <a:fontScheme name="2_Murtha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2_Murtha Template 1">
        <a:dk1>
          <a:srgbClr val="C15F20"/>
        </a:dk1>
        <a:lt1>
          <a:srgbClr val="FFFFFF"/>
        </a:lt1>
        <a:dk2>
          <a:srgbClr val="00274C"/>
        </a:dk2>
        <a:lt2>
          <a:srgbClr val="D7C300"/>
        </a:lt2>
        <a:accent1>
          <a:srgbClr val="A2AEB7"/>
        </a:accent1>
        <a:accent2>
          <a:srgbClr val="94A545"/>
        </a:accent2>
        <a:accent3>
          <a:srgbClr val="FFFFFF"/>
        </a:accent3>
        <a:accent4>
          <a:srgbClr val="A4501A"/>
        </a:accent4>
        <a:accent5>
          <a:srgbClr val="CED3D8"/>
        </a:accent5>
        <a:accent6>
          <a:srgbClr val="86953E"/>
        </a:accent6>
        <a:hlink>
          <a:srgbClr val="BC5FBC"/>
        </a:hlink>
        <a:folHlink>
          <a:srgbClr val="9775A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39D58BBE0EE45A823CB4682BBF94B" ma:contentTypeVersion="9" ma:contentTypeDescription="Create a new document." ma:contentTypeScope="" ma:versionID="928c972549ff3ee90b1d57c549574503">
  <xsd:schema xmlns:xsd="http://www.w3.org/2001/XMLSchema" xmlns:xs="http://www.w3.org/2001/XMLSchema" xmlns:p="http://schemas.microsoft.com/office/2006/metadata/properties" xmlns:ns3="846b8d62-f315-4e51-9ba4-f50b03abb3ca" targetNamespace="http://schemas.microsoft.com/office/2006/metadata/properties" ma:root="true" ma:fieldsID="ad7b06aa86075a9fab5a0687c4bd8643" ns3:_="">
    <xsd:import namespace="846b8d62-f315-4e51-9ba4-f50b03abb3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8d62-f315-4e51-9ba4-f50b03abb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026C5-C844-4670-9C1C-9FD74A3D3FFE}">
  <ds:schemaRefs>
    <ds:schemaRef ds:uri="846b8d62-f315-4e51-9ba4-f50b03abb3c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D489C38-76F2-4670-8BD0-31E2A063105D}">
  <ds:schemaRefs>
    <ds:schemaRef ds:uri="http://schemas.microsoft.com/sharepoint/v3/contenttype/forms"/>
  </ds:schemaRefs>
</ds:datastoreItem>
</file>

<file path=customXml/itemProps3.xml><?xml version="1.0" encoding="utf-8"?>
<ds:datastoreItem xmlns:ds="http://schemas.openxmlformats.org/officeDocument/2006/customXml" ds:itemID="{B83803BF-0E3D-4663-997A-87B24AB76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b8d62-f315-4e51-9ba4-f50b03abb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iMurtha PowerPoint Template</Template>
  <TotalTime>0</TotalTime>
  <Words>420</Words>
  <Application>Microsoft Office PowerPoint</Application>
  <PresentationFormat>On-screen Show (4:3)</PresentationFormat>
  <Paragraphs>55</Paragraphs>
  <Slides>6</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Arial</vt:lpstr>
      <vt:lpstr>Arial Narrow</vt:lpstr>
      <vt:lpstr>Calibri</vt:lpstr>
      <vt:lpstr>Myriad Pro</vt:lpstr>
      <vt:lpstr>Myriad Pro Black SemiCond</vt:lpstr>
      <vt:lpstr>Myriad Pro Light</vt:lpstr>
      <vt:lpstr>Wingdings</vt:lpstr>
      <vt:lpstr>2_Murtha Template</vt:lpstr>
      <vt:lpstr>3_Murtha Template</vt:lpstr>
      <vt:lpstr>PFAS: Contamination &amp; Remediation Challenges</vt:lpstr>
      <vt:lpstr>Today’s Panelists</vt:lpstr>
      <vt:lpstr>Why are we here?</vt:lpstr>
      <vt:lpstr>Impacts to all media / areas of environmental regulation</vt:lpstr>
      <vt:lpstr>Where we are:</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2023-10-19T12:01:12Z</dcterms:modified>
</cp:coreProperties>
</file>